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3" r:id="rId7"/>
    <p:sldId id="280" r:id="rId8"/>
    <p:sldId id="281" r:id="rId9"/>
    <p:sldId id="282" r:id="rId10"/>
    <p:sldId id="284" r:id="rId11"/>
    <p:sldId id="285" r:id="rId12"/>
    <p:sldId id="264" r:id="rId13"/>
  </p:sldIdLst>
  <p:sldSz cx="18288000" cy="10287000"/>
  <p:notesSz cx="6858000" cy="9144000"/>
  <p:embeddedFontLst>
    <p:embeddedFont>
      <p:font typeface="Constantia" panose="0203060205030603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old" panose="020F0502020204030203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48602" y="7849939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4724396" y="5447033"/>
            <a:ext cx="8839208" cy="136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While Loops, While with Multiple Conditions, &amp; Do-While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B1E9-9BDB-7372-01C7-BBBA56D5A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E8CEB0-CFCB-2B50-4999-78677BEE39B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88A9CA8-9DDE-4440-99AF-7AC9E8BAF4E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4FE84E-E10C-4C40-238B-DD672A647C1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3E06F87-FDF3-988B-C23C-3A530AB32B7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7229BD7-A552-32AF-96D3-FE79A2AE5B6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845E458-651E-A97B-9309-4C68D419792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08064FD5-8047-E592-24F6-D222A69FDCE7}"/>
              </a:ext>
            </a:extLst>
          </p:cNvPr>
          <p:cNvSpPr txBox="1"/>
          <p:nvPr/>
        </p:nvSpPr>
        <p:spPr>
          <a:xfrm>
            <a:off x="3055469" y="1104900"/>
            <a:ext cx="13937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Difference Between While vs Do-While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4A6327-EF20-ADE1-95F5-3F0713A3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50271"/>
              </p:ext>
            </p:extLst>
          </p:nvPr>
        </p:nvGraphicFramePr>
        <p:xfrm>
          <a:off x="2514600" y="3671700"/>
          <a:ext cx="13937131" cy="310534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2304460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451288340"/>
                    </a:ext>
                  </a:extLst>
                </a:gridCol>
                <a:gridCol w="5021731">
                  <a:extLst>
                    <a:ext uri="{9D8B030D-6E8A-4147-A177-3AD203B41FA5}">
                      <a16:colId xmlns:a16="http://schemas.microsoft.com/office/drawing/2014/main" val="36014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While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Do-While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5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Condition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Before Loop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After Loop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8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Executes at least once?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3600" dirty="0">
                          <a:latin typeface="Constantia" panose="02030602050306030303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9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1FEB9-87A3-F27A-4B64-2805B1083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C327B9-F8B6-7D6B-2064-796C89C302B4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684EBD8-F064-7CF7-F995-27A4C074AD5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C039804-67D9-63F7-7A02-FDC8EC1FE1B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035C536-4F4E-FCCC-D3FE-F82C5F26DF6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FACBBDF-3E09-0846-E611-8BF0EFA1485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CC4822E-8C19-1E08-F803-76A20A3F8EE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3B7E1C78-C06D-0B3E-C587-F8261CCC5595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Key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73036-FB90-0CFE-F3A9-7AA6ED14558F}"/>
              </a:ext>
            </a:extLst>
          </p:cNvPr>
          <p:cNvSpPr txBox="1"/>
          <p:nvPr/>
        </p:nvSpPr>
        <p:spPr>
          <a:xfrm>
            <a:off x="3055469" y="2428226"/>
            <a:ext cx="11803531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 Loops</a:t>
            </a:r>
            <a:r>
              <a:rPr lang="en-US" sz="40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execute as long as the condition is </a:t>
            </a:r>
            <a:r>
              <a:rPr lang="en-US" sz="4000" dirty="0">
                <a:solidFill>
                  <a:srgbClr val="00B0F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</a:t>
            </a:r>
          </a:p>
          <a:p>
            <a:pPr algn="just"/>
            <a:endParaRPr lang="en-US" sz="4000" dirty="0">
              <a:solidFill>
                <a:srgbClr val="00B0F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40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Do-While Loops</a:t>
            </a:r>
            <a:r>
              <a:rPr lang="en-US" sz="40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ensure the body runs at least once.</a:t>
            </a:r>
          </a:p>
          <a:p>
            <a:pPr algn="just"/>
            <a:endParaRPr lang="en-US" sz="40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40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795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Loops are a fundamentals concept in programming that allows us to execute a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BLOCK OF CODE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repeatedly based on condition. 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Today we will explore,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 Loops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 Loops with Multiple Conditions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Do-While Loops</a:t>
            </a: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45A4-BCF7-D134-5407-882E5D10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BC3FF99-0967-05E7-4136-71D5986267D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474781C-D394-4D3F-9B88-8C1BC661622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AC914F4-C050-4EC4-4959-B8CC9E8AB6E4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73DFC1E-AFE6-2ED9-B439-562288CB6F1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E9CA16D-2D49-0FBD-1AE9-D8EE58E7BE0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B6A587D-BFCD-D66D-F7EB-B79A87701F6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F6124DCD-D30E-A5EA-9321-16D2D96CFED0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734A2-7263-9733-76A6-501BF84696AC}"/>
              </a:ext>
            </a:extLst>
          </p:cNvPr>
          <p:cNvSpPr txBox="1"/>
          <p:nvPr/>
        </p:nvSpPr>
        <p:spPr>
          <a:xfrm>
            <a:off x="3055469" y="2428226"/>
            <a:ext cx="13175130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while loop executes a statement as long as the condition specified is </a:t>
            </a:r>
            <a:r>
              <a:rPr lang="en-US" sz="3500" dirty="0">
                <a:solidFill>
                  <a:srgbClr val="00B0F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true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Executes from zero to many times, depending on expression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Syntax:</a:t>
            </a:r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 (expression) {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//Statement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}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execute if expression evaluates to true.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Loops condition reevaluated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Statement continue to execute until expression is </a:t>
            </a:r>
            <a:r>
              <a:rPr lang="en-US" sz="35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false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5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DF4D-0B0B-E78E-F1C3-75C7FCC2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100E58-8905-55AA-7CFB-3418D1FDBE26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8DC652E-DE1B-9E75-6320-1066C210379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AFFC20-85ED-8870-D38B-FB75279782E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985FFDFA-740D-CEC7-E395-6010EE101336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Example While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86C9F1-DAA0-4AA8-24E3-575693260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247901"/>
            <a:ext cx="11601448" cy="662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8401AE-951A-90D2-403A-0E41EEF9B180}"/>
              </a:ext>
            </a:extLst>
          </p:cNvPr>
          <p:cNvSpPr txBox="1"/>
          <p:nvPr/>
        </p:nvSpPr>
        <p:spPr>
          <a:xfrm>
            <a:off x="14842467" y="2855267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nstantia" panose="02030602050306030303" pitchFamily="18" charset="0"/>
              </a:rPr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6FC200-3D2F-B851-505B-B51ABBE9F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438" y="4001257"/>
            <a:ext cx="3869637" cy="22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3958-905E-A46B-D1A4-85D6B3F4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170C8A-9EFF-900C-2D06-11D6F360423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024CC3F-7F24-53DD-9BFC-FEEB22F30D6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162BC3A-111B-4594-1CF5-4AECA028233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B4FFAB1-9636-BC61-AF6F-13E3271A37F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2B1B0E-B48A-6974-BD47-6D492E67C14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31F6DB0-55BA-311F-A254-0FDBE4AF5EA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5CD47A04-EADE-5F4B-DFB3-9C32A5E15E36}"/>
              </a:ext>
            </a:extLst>
          </p:cNvPr>
          <p:cNvSpPr txBox="1"/>
          <p:nvPr/>
        </p:nvSpPr>
        <p:spPr>
          <a:xfrm>
            <a:off x="3055469" y="1104900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While Loop with Multiple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C0A47-4292-0269-D722-32D106A162AF}"/>
              </a:ext>
            </a:extLst>
          </p:cNvPr>
          <p:cNvSpPr txBox="1"/>
          <p:nvPr/>
        </p:nvSpPr>
        <p:spPr>
          <a:xfrm>
            <a:off x="3055469" y="2428226"/>
            <a:ext cx="1317513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While Loop can handle multiple conditions using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LOGICAL OPERATORS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such as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&amp;&amp;,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||, !.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B1E21-8D01-6D80-C134-0E917858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32" y="3586147"/>
            <a:ext cx="15122567" cy="60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17B8-FC45-FE7D-4B75-DB6E7279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E90FB76-D7AA-8549-D17B-DDEF4F73F44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923A3E-00D1-0B10-C765-9DBE4AAF56C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D0CA1D-BC0B-7CCD-D768-C8F59740F26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2194F35-5AB5-75A6-3B8E-7087A6B620B6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2DFCDAE-D8E9-7B0C-8998-5307F0160F7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56DCE27-609E-E6AE-CC8C-1DECEE36ECA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9289D193-B370-ECA4-EAE2-7F2D24EE1015}"/>
              </a:ext>
            </a:extLst>
          </p:cNvPr>
          <p:cNvSpPr txBox="1"/>
          <p:nvPr/>
        </p:nvSpPr>
        <p:spPr>
          <a:xfrm>
            <a:off x="3055469" y="1104900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While Loop with Multiple Condition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3C518-8DE0-F61C-1D7B-F9E780286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781" y="3528553"/>
            <a:ext cx="13208752" cy="4800599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F232238A-53BF-30CF-89A5-2FDC23F680F3}"/>
              </a:ext>
            </a:extLst>
          </p:cNvPr>
          <p:cNvSpPr txBox="1"/>
          <p:nvPr/>
        </p:nvSpPr>
        <p:spPr>
          <a:xfrm>
            <a:off x="3055469" y="2277417"/>
            <a:ext cx="2049931" cy="808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804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4994-03AD-45FD-3D8B-171D4CCD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58E2B8-CD3B-566A-3347-0C4A5C52831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0C485CE-22A3-6116-8E17-ED0E20B065D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B99D3C3-C10F-A929-1B45-24E68F31055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2619B11-BC6B-6046-7D3E-5849A12F9A5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4442852-8797-B587-C253-98660521ED2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D9320B-2063-9A8F-AEDB-B2F5444CD51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9DD642BB-DAA7-C0F0-6127-878E2DE8F346}"/>
              </a:ext>
            </a:extLst>
          </p:cNvPr>
          <p:cNvSpPr txBox="1"/>
          <p:nvPr/>
        </p:nvSpPr>
        <p:spPr>
          <a:xfrm>
            <a:off x="3055469" y="1104900"/>
            <a:ext cx="12794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Example With (!) Operator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99EFC-97A7-6539-E584-F4F700C9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73" y="2476500"/>
            <a:ext cx="10231053" cy="728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EB193-F2CF-CCDB-FCDC-1D42659D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370067D-6AAC-53B6-562E-ADBE0D250C6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9D1D715-7020-9014-49DA-FAE02441523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41ED9F-2BDE-DDE7-E5F7-309F40B353F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6EE06F1-FF7C-2F40-40DB-3B25CCE6835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EB2ADB-52D0-9178-4E45-22ADD377BD0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FC38CC0-6C7D-3861-D105-2B0C60B0D60D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8590325E-3235-338C-8228-AB628610EEB5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Do-While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F4B7D-7930-199B-3628-BE34334025B1}"/>
              </a:ext>
            </a:extLst>
          </p:cNvPr>
          <p:cNvSpPr txBox="1"/>
          <p:nvPr/>
        </p:nvSpPr>
        <p:spPr>
          <a:xfrm>
            <a:off x="3055469" y="2428226"/>
            <a:ext cx="11803531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do-while loop ensures the loop body executes at least once, regardless of the condition.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Syntax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do{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//Code Statements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} while (condition);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Note: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The condition is evaluated after the loop body executes.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1028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91884-0301-5C16-C955-78AECD6E3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EE37CF-E181-CF0B-1FDE-B87749E07CA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E30F217-D2C6-B1EE-D192-602D41F2BA72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B26DEBF-6954-A450-A8D6-392053029C79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E1B7D49-A542-3921-1B4F-C7560E52E0A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5A80FB0-99E7-5C39-AE52-A3C2F309D44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6D03F62-3A3C-072D-DD18-F14B115A90EA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11D689C-6508-EDE4-B1DF-95E1B8B3BED1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Do-While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C24FB-FB96-DFC4-8452-E764D51E2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55" y="2400300"/>
            <a:ext cx="9829799" cy="6930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9249-A9D4-11CF-2210-11D300DA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30" y="4227960"/>
            <a:ext cx="3538849" cy="3657600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5715D3CD-1F0D-74F9-79C8-71560411AFBA}"/>
              </a:ext>
            </a:extLst>
          </p:cNvPr>
          <p:cNvSpPr txBox="1"/>
          <p:nvPr/>
        </p:nvSpPr>
        <p:spPr>
          <a:xfrm>
            <a:off x="13581754" y="3086100"/>
            <a:ext cx="317462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58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251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Lato Bold</vt:lpstr>
      <vt:lpstr>Arial</vt:lpstr>
      <vt:lpstr>Calibri</vt:lpstr>
      <vt:lpstr>Lato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39</cp:revision>
  <dcterms:created xsi:type="dcterms:W3CDTF">2006-08-16T00:00:00Z</dcterms:created>
  <dcterms:modified xsi:type="dcterms:W3CDTF">2024-12-11T16:35:22Z</dcterms:modified>
  <dc:identifier>DAGWSbDlgcI</dc:identifier>
</cp:coreProperties>
</file>