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2" r:id="rId7"/>
    <p:sldId id="283" r:id="rId8"/>
    <p:sldId id="281" r:id="rId9"/>
    <p:sldId id="264" r:id="rId10"/>
  </p:sldIdLst>
  <p:sldSz cx="18288000" cy="10287000"/>
  <p:notesSz cx="6858000" cy="9144000"/>
  <p:embeddedFontLst>
    <p:embeddedFont>
      <p:font typeface="Constantia" panose="02030602050306030303" pitchFamily="18" charset="0"/>
      <p:regular r:id="rId11"/>
      <p:bold r:id="rId12"/>
      <p:italic r:id="rId13"/>
      <p:boldItalic r:id="rId14"/>
    </p:embeddedFont>
    <p:embeddedFont>
      <p:font typeface="Fira Code" pitchFamily="1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old" panose="020F0502020204030203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1" d="100"/>
          <a:sy n="41" d="100"/>
        </p:scale>
        <p:origin x="8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48602" y="7849939"/>
            <a:ext cx="3067348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4724396" y="5447033"/>
            <a:ext cx="8839208" cy="1366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Loop, Difference Between For &amp;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4555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</a:t>
            </a: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For Loop in programming allows you to execute a Block of Code</a:t>
            </a: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repeatedly based on a specific condition.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commonly used when you know how many times you want to execute a block of code.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C627-729B-3CB1-838C-46998790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FBD53D-C081-063F-2102-9D71614B911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F6B1898-CCA3-B207-68F6-D06C65F9CAE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E564420-A68A-B2C4-10D6-CEC18B6FA42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4DF363A-4E26-3993-65E7-B9A3B866571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C9B5BF-9AF6-CFB2-358A-9105324D26F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D00BCD1-7704-3AE6-8275-8078ACCC4A1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46328A02-BF51-954F-0CB8-810204DF80C0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2BE4F-ACF2-BD09-360A-CB07D3BC23B0}"/>
              </a:ext>
            </a:extLst>
          </p:cNvPr>
          <p:cNvSpPr txBox="1"/>
          <p:nvPr/>
        </p:nvSpPr>
        <p:spPr>
          <a:xfrm>
            <a:off x="3055468" y="2428226"/>
            <a:ext cx="13175131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(</a:t>
            </a:r>
            <a:r>
              <a:rPr lang="en-US" sz="37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initialization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700" dirty="0">
                <a:solidFill>
                  <a:schemeClr val="accent6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700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increment/decrement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{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//Code to be executed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}</a:t>
            </a: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Initialization: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In this part you need to initialize a variable that controls the loop.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typically occurs before the loop starts and is executed only once.</a:t>
            </a:r>
          </a:p>
        </p:txBody>
      </p:sp>
    </p:spTree>
    <p:extLst>
      <p:ext uri="{BB962C8B-B14F-4D97-AF65-F5344CB8AC3E}">
        <p14:creationId xmlns:p14="http://schemas.microsoft.com/office/powerpoint/2010/main" val="3061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C628-6EC9-8711-298E-A5061110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22F8B35-3C07-8315-440B-4319362B874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A1B4E7-8F1B-29E1-2AD7-688987B0EF1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BB92E1-AD53-6A46-F597-532DF1443BF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1E7BA1E-C391-6509-EB78-98DA135A6FD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A085FF4-912B-B5E9-1752-1EB0E27556D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854C526-16EA-CC6A-E29E-B13E227420C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C92F6D-E3B2-0CE5-9742-D9C474433E5F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66F7E-B132-9EEB-78CE-9CB315C0060B}"/>
              </a:ext>
            </a:extLst>
          </p:cNvPr>
          <p:cNvSpPr txBox="1"/>
          <p:nvPr/>
        </p:nvSpPr>
        <p:spPr>
          <a:xfrm>
            <a:off x="3055468" y="2428226"/>
            <a:ext cx="13175131" cy="5616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 is a Boolean expression that determines whether the loop should continue executing or not.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If the condition evaluates to true, the loop body is executed. If it evaluates to false, the loop terminates.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Increment/Decrement: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This part of the loop is responsible for updating the loop control variable after each iteration. </a:t>
            </a:r>
          </a:p>
        </p:txBody>
      </p:sp>
    </p:spTree>
    <p:extLst>
      <p:ext uri="{BB962C8B-B14F-4D97-AF65-F5344CB8AC3E}">
        <p14:creationId xmlns:p14="http://schemas.microsoft.com/office/powerpoint/2010/main" val="6742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68ED-1569-B3C9-3920-7816AB68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59EE4B-C46D-FA20-9443-6F6046D0914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EE7E8A-C7D5-2F04-EEDE-43365FCEC7A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C19C4E-781E-3E41-BE64-040251F1466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0BEFB9A-6C69-15AE-9736-B159A96ECAE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72C410-26F8-0A93-13A4-622669888B7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FFCB11B-71E1-C499-EFCF-20D8E60F400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A9160AD7-1FDD-777F-33F4-2181DCE53A45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 Execution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01F13-486D-CAFA-BE3E-7DD5F724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57" y="2752681"/>
            <a:ext cx="12123285" cy="75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E3D7-0DAF-3C6F-B76C-2EC4CC09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E4E2B4D-E71F-DBCA-F60E-62EFE12ED452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9A3BF7-6922-B9B3-7522-3B353322D8F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C597F2-0E57-F903-0391-6B76D70917C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31604B6-6BD9-7C15-2E58-789752FC5A4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4EC3105-BFB1-BF2B-EA51-E6240A3477B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331286D-D95F-40C3-CADD-6D2EB4BAD6A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6073773B-1632-97E9-B780-3F350405F832}"/>
              </a:ext>
            </a:extLst>
          </p:cNvPr>
          <p:cNvSpPr txBox="1"/>
          <p:nvPr/>
        </p:nvSpPr>
        <p:spPr>
          <a:xfrm>
            <a:off x="3055469" y="1104900"/>
            <a:ext cx="1241313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Difference Between While, For, Do 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0C594-F943-7E19-DA9E-5A8C1DFBC067}"/>
              </a:ext>
            </a:extLst>
          </p:cNvPr>
          <p:cNvSpPr txBox="1"/>
          <p:nvPr/>
        </p:nvSpPr>
        <p:spPr>
          <a:xfrm>
            <a:off x="3055468" y="3238500"/>
            <a:ext cx="13327532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Executes as long as the condition is true. Condition is checked before executing the loop body. Number of iterations in unknown.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Do 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Executes at least once, as the condition is checked after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Loop: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In for loop number of iterations is known with initialization, condition &amp; increment/decrement in single statement.</a:t>
            </a:r>
          </a:p>
        </p:txBody>
      </p:sp>
    </p:spTree>
    <p:extLst>
      <p:ext uri="{BB962C8B-B14F-4D97-AF65-F5344CB8AC3E}">
        <p14:creationId xmlns:p14="http://schemas.microsoft.com/office/powerpoint/2010/main" val="38533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F26B-3B5C-B353-F96F-8971CFD4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86AE73-DF7A-F3D4-255A-8F6E82837A9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F839E8-49D8-771A-3A4C-951CDE7EBA5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3E57DE0-C76A-8E16-0421-B77EA1B9E57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28FDB58-F100-02F9-1DC6-8F99B57A49D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712E99-18C6-2E2C-FF63-71318BD7BD0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F94D2EB-0A9F-5545-28D7-5D46E8185E7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26AD82A-58CA-6B9C-D7E5-F0D2DAED3C32}"/>
              </a:ext>
            </a:extLst>
          </p:cNvPr>
          <p:cNvSpPr txBox="1"/>
          <p:nvPr/>
        </p:nvSpPr>
        <p:spPr>
          <a:xfrm>
            <a:off x="2937434" y="15871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Flow Chart Example Of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90253-B97F-198E-D850-0ACD418E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56399"/>
            <a:ext cx="9483166" cy="90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F89B-7C21-B0D4-5962-BE33E2484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0C5EB18-536F-EF55-3507-30E0AA6BD30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7210DEE-DA0C-6BFB-7005-74F3D4F75DB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2B576D-7867-5798-B815-B7B4D3F6A2E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1DFB8E1-9DE1-5062-7042-877F5B755D3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528979-E5EF-D57D-43F3-0B56EF88FF5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CE9BBAB-D8AD-4DC4-0B66-66E4AB143B9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540A93-F137-732F-3D21-3A93925465F1}"/>
              </a:ext>
            </a:extLst>
          </p:cNvPr>
          <p:cNvSpPr txBox="1"/>
          <p:nvPr/>
        </p:nvSpPr>
        <p:spPr>
          <a:xfrm>
            <a:off x="2895600" y="830843"/>
            <a:ext cx="12877800" cy="8894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Assignment 03</a:t>
            </a:r>
          </a:p>
          <a:p>
            <a:pPr algn="just"/>
            <a:endParaRPr lang="en-US" sz="3400" b="1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Research and summarize the key features of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For loop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while loop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 Create a comparison between the two, highlighting their differences, similarities, and use cases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Solve the previous (lab 07) questions with FOR Loop.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Create a flowchart diagram of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1st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Question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from lab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07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Deadline: 13</a:t>
            </a:r>
            <a:r>
              <a:rPr lang="en-US" sz="3400" baseline="300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th</a:t>
            </a:r>
            <a:r>
              <a:rPr lang="en-US" sz="34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January, 2025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solidFill>
                <a:srgbClr val="FF0000"/>
              </a:solidFill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b="1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Note:</a:t>
            </a:r>
            <a:r>
              <a:rPr lang="en-US" sz="34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Late Submission will result in marks deduction.</a:t>
            </a:r>
          </a:p>
        </p:txBody>
      </p:sp>
    </p:spTree>
    <p:extLst>
      <p:ext uri="{BB962C8B-B14F-4D97-AF65-F5344CB8AC3E}">
        <p14:creationId xmlns:p14="http://schemas.microsoft.com/office/powerpoint/2010/main" val="1961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333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</vt:lpstr>
      <vt:lpstr>Calibri</vt:lpstr>
      <vt:lpstr>Arial</vt:lpstr>
      <vt:lpstr>Wingdings</vt:lpstr>
      <vt:lpstr>Lato Bold</vt:lpstr>
      <vt:lpstr>Constantia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45</cp:revision>
  <dcterms:created xsi:type="dcterms:W3CDTF">2006-08-16T00:00:00Z</dcterms:created>
  <dcterms:modified xsi:type="dcterms:W3CDTF">2025-01-09T08:56:50Z</dcterms:modified>
  <dc:identifier>DAGWSbDlgcI</dc:identifier>
</cp:coreProperties>
</file>