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64" r:id="rId4"/>
  </p:sldIdLst>
  <p:sldSz cx="18288000" cy="10287000"/>
  <p:notesSz cx="6858000" cy="9144000"/>
  <p:embeddedFontLst>
    <p:embeddedFont>
      <p:font typeface="Constantia" panose="02030602050306030303" pitchFamily="18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old" panose="020F0502020204030203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Type Casting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casting is the process of converting a variable from one datatype to another data type.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Casting can be of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two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type,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can be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explicit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(manually by programmer (int)x)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ctr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OR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can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implicit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(automatically handled by the compiler)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Lato Bold</vt:lpstr>
      <vt:lpstr>Arial</vt:lpstr>
      <vt:lpstr>Calibri</vt:lpstr>
      <vt:lpstr>Lato</vt:lpstr>
      <vt:lpstr>Constantia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34</cp:revision>
  <dcterms:created xsi:type="dcterms:W3CDTF">2006-08-16T00:00:00Z</dcterms:created>
  <dcterms:modified xsi:type="dcterms:W3CDTF">2024-12-11T14:07:52Z</dcterms:modified>
  <dc:identifier>DAGWSbDlgcI</dc:identifier>
</cp:coreProperties>
</file>