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64" r:id="rId8"/>
  </p:sldIdLst>
  <p:sldSz cx="18288000" cy="10287000"/>
  <p:notesSz cx="6858000" cy="9144000"/>
  <p:embeddedFontLst>
    <p:embeddedFont>
      <p:font typeface="Constantia" panose="02030602050306030303" pitchFamily="18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pB6lBuvGxQ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Dreamweaver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1821331" y="2180291"/>
            <a:ext cx="14325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A professional web design &amp; development tool by Adobe.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Support both visual design &amp; code editing environment.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Ideal for designing responsive and modern websites.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Key Features: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4000" b="1" dirty="0">
                <a:latin typeface="Constantia" panose="02030602050306030303" pitchFamily="18" charset="0"/>
              </a:rPr>
              <a:t>Dual Interface: </a:t>
            </a:r>
            <a:r>
              <a:rPr lang="en-US" sz="4000" dirty="0">
                <a:latin typeface="Constantia" panose="02030602050306030303" pitchFamily="18" charset="0"/>
              </a:rPr>
              <a:t>Drag &amp; drop design view and edit code (HTML, CSS etc.).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29CF-ABEF-734D-144A-A05FA1768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F7C52F50-3E54-CA83-F396-98352F289BE5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546E5E5-C156-C300-8FAA-E202CDAD0D2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D6EE420-941C-0A5C-210C-848BF220944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1B8212B-3C65-497C-927E-02E209973FC3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B07DD93-F832-4EE0-E3B9-F0D1B1314F6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48F7998-2AB5-211B-ED5F-057BA7DBF45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E1C10CFA-7DFE-A933-8C9F-ABD956C5938E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Dreamweaver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79F50D1-AFCD-7909-96E5-300550F45922}"/>
              </a:ext>
            </a:extLst>
          </p:cNvPr>
          <p:cNvSpPr txBox="1"/>
          <p:nvPr/>
        </p:nvSpPr>
        <p:spPr>
          <a:xfrm>
            <a:off x="1821331" y="2180291"/>
            <a:ext cx="143256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Multi-Language Support: </a:t>
            </a:r>
            <a:r>
              <a:rPr lang="en-US" sz="4000" dirty="0">
                <a:latin typeface="Constantia" panose="02030602050306030303" pitchFamily="18" charset="0"/>
              </a:rPr>
              <a:t>HTML, CSS, JavaScript, </a:t>
            </a:r>
            <a:r>
              <a:rPr lang="en-US" sz="4000" dirty="0" err="1">
                <a:latin typeface="Constantia" panose="02030602050306030303" pitchFamily="18" charset="0"/>
              </a:rPr>
              <a:t>Php</a:t>
            </a:r>
            <a:r>
              <a:rPr lang="en-US" sz="4000" dirty="0">
                <a:latin typeface="Constantia" panose="02030602050306030303" pitchFamily="18" charset="0"/>
              </a:rPr>
              <a:t>, and more.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Responsive Design Tool: </a:t>
            </a:r>
            <a:r>
              <a:rPr lang="en-US" sz="4000" dirty="0">
                <a:latin typeface="Constantia" panose="02030602050306030303" pitchFamily="18" charset="0"/>
              </a:rPr>
              <a:t>Preview design on multiple devices.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Integrated Framework: </a:t>
            </a:r>
            <a:r>
              <a:rPr lang="en-US" sz="4000" dirty="0">
                <a:latin typeface="Constantia" panose="02030602050306030303" pitchFamily="18" charset="0"/>
              </a:rPr>
              <a:t>Bootstrap, Tailwind, jQuery etc.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Live Preview: </a:t>
            </a:r>
            <a:r>
              <a:rPr lang="en-US" sz="4000" dirty="0">
                <a:latin typeface="Constantia" panose="02030602050306030303" pitchFamily="18" charset="0"/>
              </a:rPr>
              <a:t>See real-time updates as you edit the </a:t>
            </a:r>
            <a:r>
              <a:rPr lang="en-US" sz="4000" b="1" dirty="0">
                <a:latin typeface="Constantia" panose="02030602050306030303" pitchFamily="18" charset="0"/>
              </a:rPr>
              <a:t>CODE.	</a:t>
            </a:r>
          </a:p>
        </p:txBody>
      </p:sp>
    </p:spTree>
    <p:extLst>
      <p:ext uri="{BB962C8B-B14F-4D97-AF65-F5344CB8AC3E}">
        <p14:creationId xmlns:p14="http://schemas.microsoft.com/office/powerpoint/2010/main" val="27370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E5784-1505-B369-B650-C288A148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25188703-4CD4-1CC2-01F2-882E86391E8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2CB853B-BEA4-EA69-8D65-883F77F6229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E6741FC-BC36-CB5C-F048-D1B0FA3F3D89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F917BB6-8583-15BE-F403-3433C71E834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944869-3A67-43BF-46AB-AFFDF8C20BA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C9A5EE2-DC4D-87EC-EC28-5C6EA74C78E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582CA866-363F-405B-86F1-6D84948FBA7A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Why Dreamweaver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212C5DC-7D24-876D-E2B7-A305B50C69F5}"/>
              </a:ext>
            </a:extLst>
          </p:cNvPr>
          <p:cNvSpPr txBox="1"/>
          <p:nvPr/>
        </p:nvSpPr>
        <p:spPr>
          <a:xfrm>
            <a:off x="1821331" y="2180291"/>
            <a:ext cx="14325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Easy of Use: </a:t>
            </a:r>
            <a:r>
              <a:rPr lang="en-US" sz="4000" dirty="0">
                <a:latin typeface="Constantia" panose="02030602050306030303" pitchFamily="18" charset="0"/>
              </a:rPr>
              <a:t>No need to memorize code. Visuals tool help beginners.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Customization: </a:t>
            </a:r>
            <a:r>
              <a:rPr lang="en-US" sz="4000" dirty="0">
                <a:latin typeface="Constantia" panose="02030602050306030303" pitchFamily="18" charset="0"/>
              </a:rPr>
              <a:t>Advanced users can directly edit the code for full control.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Collaboration Ready: </a:t>
            </a:r>
            <a:r>
              <a:rPr lang="en-US" sz="4000" dirty="0">
                <a:latin typeface="Constantia" panose="02030602050306030303" pitchFamily="18" charset="0"/>
              </a:rPr>
              <a:t>Integrated with Git Version control.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Cross Platform: </a:t>
            </a:r>
            <a:r>
              <a:rPr lang="en-US" sz="4000" dirty="0">
                <a:latin typeface="Constantia" panose="02030602050306030303" pitchFamily="18" charset="0"/>
              </a:rPr>
              <a:t>Works on both Windows &amp; macOS.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5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55CE-CA3E-6BAC-76E1-EFF95D345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8624622-4BAF-3ECF-6F78-BBD581A3F81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FC63414-65D0-7F6C-E688-80D87DC4280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F56130E-67AE-6B39-A24F-E89B2E8325E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CC2E4B97-4E67-ADCC-483D-FD197017335E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BFC8D4C-EFB2-0CA9-752E-BE3B9ED26FE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97AF60D4-B99F-D95B-3C52-769FE0DC162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FE57E59-857D-326A-4A0C-508CD0CCBAE3}"/>
              </a:ext>
            </a:extLst>
          </p:cNvPr>
          <p:cNvSpPr txBox="1"/>
          <p:nvPr/>
        </p:nvSpPr>
        <p:spPr>
          <a:xfrm>
            <a:off x="1848545" y="856965"/>
            <a:ext cx="12705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How to Get Started Dreamweaver 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BEA58E1-6488-81B2-92D5-28E97CE3E847}"/>
              </a:ext>
            </a:extLst>
          </p:cNvPr>
          <p:cNvSpPr txBox="1"/>
          <p:nvPr/>
        </p:nvSpPr>
        <p:spPr>
          <a:xfrm>
            <a:off x="1821331" y="2180291"/>
            <a:ext cx="143256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Download &amp; install Dreamweaver via Adobe Creative Cloud.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Set up a new Project of use a built-in template.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Utilize the code editor or drag-and-drop tools to design your site.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Preview and publish directly using FTP/SFTP integration</a:t>
            </a:r>
          </a:p>
        </p:txBody>
      </p:sp>
    </p:spTree>
    <p:extLst>
      <p:ext uri="{BB962C8B-B14F-4D97-AF65-F5344CB8AC3E}">
        <p14:creationId xmlns:p14="http://schemas.microsoft.com/office/powerpoint/2010/main" val="776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1DAA0-2F55-0D3A-7F0A-9694B320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B6D87E2-334F-CC0E-C7E4-3A1C5F2A8E10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DED3A82-0F55-C91E-8F2C-57BF62F5726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3481B55-0ADE-E900-9D2D-0482C1A9172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3BB979A-D511-2A4B-E603-C8BA5990D0AC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9FDAC08-D217-DF47-6E6A-8CFCD6BE618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44F5C5B-CB09-1BB9-5C3A-1244B1F4342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F08242D-DCD2-774E-CA27-720BA4F7D755}"/>
              </a:ext>
            </a:extLst>
          </p:cNvPr>
          <p:cNvSpPr txBox="1"/>
          <p:nvPr/>
        </p:nvSpPr>
        <p:spPr>
          <a:xfrm>
            <a:off x="1848545" y="856965"/>
            <a:ext cx="12705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Project using Dreamweaver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9D94307-217C-0CF9-6EFD-EFF8B87E5469}"/>
              </a:ext>
            </a:extLst>
          </p:cNvPr>
          <p:cNvSpPr txBox="1"/>
          <p:nvPr/>
        </p:nvSpPr>
        <p:spPr>
          <a:xfrm>
            <a:off x="1821331" y="2180291"/>
            <a:ext cx="143256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  <a:hlinkClick r:id="rId2"/>
              </a:rPr>
              <a:t>https://youtu.be/2pB6lBuvGxQ</a:t>
            </a: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This is a short YouTube tutorial for building a small website project using Dreamweaver.</a:t>
            </a:r>
          </a:p>
        </p:txBody>
      </p:sp>
    </p:spTree>
    <p:extLst>
      <p:ext uri="{BB962C8B-B14F-4D97-AF65-F5344CB8AC3E}">
        <p14:creationId xmlns:p14="http://schemas.microsoft.com/office/powerpoint/2010/main" val="31663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232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50</cp:revision>
  <dcterms:created xsi:type="dcterms:W3CDTF">2006-08-16T00:00:00Z</dcterms:created>
  <dcterms:modified xsi:type="dcterms:W3CDTF">2024-12-09T02:47:10Z</dcterms:modified>
  <dc:identifier>DAGWSbDlgcI</dc:identifier>
</cp:coreProperties>
</file>