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64" r:id="rId4"/>
  </p:sldIdLst>
  <p:sldSz cx="18288000" cy="10287000"/>
  <p:notesSz cx="6858000" cy="9144000"/>
  <p:embeddedFontLst>
    <p:embeddedFont>
      <p:font typeface="Constantia" panose="02030602050306030303" pitchFamily="18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0F0F0-3733-9373-E2A9-C3D801C2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C1D131CB-B809-8C5B-78B9-7334840E2617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74E82DF-363E-58CB-1B94-18A583B49C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0A57BBFA-8AB2-BE13-B563-310FD9C3030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C763D6E-8B81-9B98-8EE4-7A944FAD1FFA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DBD5B03-73D6-DD7F-BCB5-B06B0EFEACF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4105CFB-BA5D-5A86-947D-BF8571A81E2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DDFE7A8-AF8B-8A21-F88A-BA1C940CAC28}"/>
              </a:ext>
            </a:extLst>
          </p:cNvPr>
          <p:cNvSpPr txBox="1"/>
          <p:nvPr/>
        </p:nvSpPr>
        <p:spPr>
          <a:xfrm>
            <a:off x="1848545" y="856965"/>
            <a:ext cx="90603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Dreamweaver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9F2E8F4-822D-F737-E225-3CC8A18597BB}"/>
              </a:ext>
            </a:extLst>
          </p:cNvPr>
          <p:cNvSpPr txBox="1"/>
          <p:nvPr/>
        </p:nvSpPr>
        <p:spPr>
          <a:xfrm>
            <a:off x="1821331" y="2180291"/>
            <a:ext cx="14325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A professional web design &amp; development tool by Adobe.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Support both visual design &amp; code editing environment.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Ideal for designing responsive and modern websites.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</a:rPr>
              <a:t>Key Features: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4000" b="1" dirty="0">
                <a:latin typeface="Constantia" panose="02030602050306030303" pitchFamily="18" charset="0"/>
              </a:rPr>
              <a:t>Dual Interface: </a:t>
            </a:r>
            <a:r>
              <a:rPr lang="en-US" sz="4000" dirty="0">
                <a:latin typeface="Constantia" panose="02030602050306030303" pitchFamily="18" charset="0"/>
              </a:rPr>
              <a:t>Drag &amp; drop design view and edit code (HTML, CSS etc.).</a:t>
            </a:r>
          </a:p>
          <a:p>
            <a:pPr lvl="1" algn="just"/>
            <a:endParaRPr lang="en-US" sz="4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64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Wingdings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52</cp:revision>
  <dcterms:created xsi:type="dcterms:W3CDTF">2006-08-16T00:00:00Z</dcterms:created>
  <dcterms:modified xsi:type="dcterms:W3CDTF">2024-12-09T17:23:51Z</dcterms:modified>
  <dc:identifier>DAGWSbDlgcI</dc:identifier>
</cp:coreProperties>
</file>