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6" r:id="rId4"/>
    <p:sldId id="267" r:id="rId5"/>
    <p:sldId id="268" r:id="rId6"/>
    <p:sldId id="270" r:id="rId7"/>
    <p:sldId id="271" r:id="rId8"/>
    <p:sldId id="264" r:id="rId9"/>
  </p:sldIdLst>
  <p:sldSz cx="18288000" cy="10287000"/>
  <p:notesSz cx="6858000" cy="9144000"/>
  <p:embeddedFontLst>
    <p:embeddedFont>
      <p:font typeface="Bahnschrift SemiBold" panose="020B0502040204020203" pitchFamily="34" charset="0"/>
      <p:bold r:id="rId11"/>
    </p:embeddedFont>
    <p:embeddedFont>
      <p:font typeface="Constantia" panose="02030602050306030303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8BC49-FE3A-4F86-9C00-771721FFF5C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0E221-DFED-465A-B61B-C576381B0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835371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Bahnschrift SemiBold" panose="020B0502040204020203" pitchFamily="34" charset="0"/>
                <a:ea typeface="Lato Bold"/>
                <a:cs typeface="Arial" panose="020B0604020202020204" pitchFamily="34" charset="0"/>
                <a:sym typeface="Lato Bold"/>
              </a:rPr>
              <a:t>Lecture 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76364" y="3668503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Bahnschrift SemiBold" panose="020B0502040204020203" pitchFamily="34" charset="0"/>
                <a:ea typeface="Lato Bold"/>
                <a:cs typeface="Arial" panose="020B0604020202020204" pitchFamily="34" charset="0"/>
                <a:sym typeface="Lato Bold"/>
              </a:rPr>
              <a:t>Web Design &amp; Web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829252" y="7742003"/>
            <a:ext cx="2629495" cy="356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Bahnschrift SemiBold" panose="020B0502040204020203" pitchFamily="34" charset="0"/>
                <a:ea typeface="Lato"/>
                <a:cs typeface="Lato"/>
                <a:sym typeface="Lato"/>
              </a:rPr>
              <a:t>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3BE0321-D4A9-157D-3804-26AEE88FBD34}"/>
              </a:ext>
            </a:extLst>
          </p:cNvPr>
          <p:cNvSpPr txBox="1"/>
          <p:nvPr/>
        </p:nvSpPr>
        <p:spPr>
          <a:xfrm>
            <a:off x="2819400" y="5957433"/>
            <a:ext cx="12649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latin typeface="Bahnschrift SemiBold" panose="020B0502040204020203" pitchFamily="34" charset="0"/>
              </a:rPr>
              <a:t>JavaScript Switch Statement &amp; Control Statements (Break and Continue)</a:t>
            </a:r>
            <a:endParaRPr lang="en-US" sz="4000" b="1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7106AF-185B-1B14-D99E-7B6AB9B22BED}"/>
              </a:ext>
            </a:extLst>
          </p:cNvPr>
          <p:cNvSpPr txBox="1"/>
          <p:nvPr/>
        </p:nvSpPr>
        <p:spPr>
          <a:xfrm>
            <a:off x="1295400" y="723900"/>
            <a:ext cx="3773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E488DA0-E063-1949-D4B1-22DD27E5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47230"/>
            <a:ext cx="156972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JavaScript provides various control structures to handle decision-making and loops.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Among them, the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switch statement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allows multiple selection logic, offering an alternative to lengthy if-else statements.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Additionally, the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break and continue statements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 the flow of execution, and labeled versions provide even finer control. </a:t>
            </a:r>
          </a:p>
        </p:txBody>
      </p:sp>
    </p:spTree>
    <p:extLst>
      <p:ext uri="{BB962C8B-B14F-4D97-AF65-F5344CB8AC3E}">
        <p14:creationId xmlns:p14="http://schemas.microsoft.com/office/powerpoint/2010/main" val="12962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9E5A7-3B2C-DA3D-1489-E19D0A43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6B3C0-8113-9AFA-D4D6-C6896580018C}"/>
              </a:ext>
            </a:extLst>
          </p:cNvPr>
          <p:cNvSpPr txBox="1"/>
          <p:nvPr/>
        </p:nvSpPr>
        <p:spPr>
          <a:xfrm>
            <a:off x="1295400" y="723900"/>
            <a:ext cx="8952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Switch Statement in JavaScript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F853D91-171F-B399-C389-8F5F9A78A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790700"/>
            <a:ext cx="146304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Switch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perform different actions based on different conditions.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aseline="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 an alternative to multiple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if-else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statements when testing a single variable against multiple values.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31D89A-CBAD-7F27-F19D-EBC02E7C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120" y="4610100"/>
            <a:ext cx="6791150" cy="5562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95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444B7-7576-8738-2B6A-7AC2F3238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CEF40-52DF-6312-AB0C-7B2EFCBAC70D}"/>
              </a:ext>
            </a:extLst>
          </p:cNvPr>
          <p:cNvSpPr txBox="1"/>
          <p:nvPr/>
        </p:nvSpPr>
        <p:spPr>
          <a:xfrm>
            <a:off x="1295400" y="723900"/>
            <a:ext cx="7829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Switch Statement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961FB-89DD-71BE-D363-57E7376E9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43100"/>
            <a:ext cx="8382000" cy="8277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381EF3A-991F-25FF-983A-805090CEE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4200" y="3402808"/>
            <a:ext cx="66294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Point: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case should have a break to prevent fall-through to the next case.</a:t>
            </a:r>
          </a:p>
        </p:txBody>
      </p:sp>
    </p:spTree>
    <p:extLst>
      <p:ext uri="{BB962C8B-B14F-4D97-AF65-F5344CB8AC3E}">
        <p14:creationId xmlns:p14="http://schemas.microsoft.com/office/powerpoint/2010/main" val="384940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FBDB-06D3-A9E2-113A-545150AA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0BED4-B415-933F-5E51-EE278CD34DB6}"/>
              </a:ext>
            </a:extLst>
          </p:cNvPr>
          <p:cNvSpPr txBox="1"/>
          <p:nvPr/>
        </p:nvSpPr>
        <p:spPr>
          <a:xfrm>
            <a:off x="1295400" y="723900"/>
            <a:ext cx="78295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Switch Statement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7544E-46AB-D473-3839-E2F30C3F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43100"/>
            <a:ext cx="9793276" cy="7467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291E4-7084-454F-6D73-6A478E10C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0" y="1935480"/>
            <a:ext cx="6056521" cy="32080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7227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FEEB0-EB7D-D3C1-CCFF-F4EE0DDF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B5168-88A4-C4CC-2E32-A77B0C6D4239}"/>
              </a:ext>
            </a:extLst>
          </p:cNvPr>
          <p:cNvSpPr txBox="1"/>
          <p:nvPr/>
        </p:nvSpPr>
        <p:spPr>
          <a:xfrm>
            <a:off x="1295400" y="723900"/>
            <a:ext cx="8665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Break &amp; Continue Statements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021265-88E7-FA73-AFB9-D41F9C709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85330"/>
            <a:ext cx="1463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Both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break &amp; continue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 the flow of loops and switch statements.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11071-5610-FCCD-1AC8-A9793114E9E7}"/>
              </a:ext>
            </a:extLst>
          </p:cNvPr>
          <p:cNvSpPr txBox="1"/>
          <p:nvPr/>
        </p:nvSpPr>
        <p:spPr>
          <a:xfrm>
            <a:off x="1295400" y="2962870"/>
            <a:ext cx="52576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Break Statements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34E402-AD92-9B74-FE8C-1D43F95FF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86200"/>
            <a:ext cx="14630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break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terminates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the loop or swit</a:t>
            </a:r>
            <a:r>
              <a:rPr lang="en-US" altLang="en-US" sz="4000" dirty="0"/>
              <a:t>ch and jumps to the next statement outside the block.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08A7BB-EFAD-3A01-E9F5-AF6E3D2B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409664"/>
            <a:ext cx="9146218" cy="41762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617C8-9A05-9740-273E-FAD48CC77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1617" y="5524500"/>
            <a:ext cx="5111827" cy="243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028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BAE8-EE9B-4BB8-75F2-715474FC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A18DD-5A3E-9598-8774-FFFE2325274A}"/>
              </a:ext>
            </a:extLst>
          </p:cNvPr>
          <p:cNvSpPr txBox="1"/>
          <p:nvPr/>
        </p:nvSpPr>
        <p:spPr>
          <a:xfrm>
            <a:off x="1143000" y="708660"/>
            <a:ext cx="6215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Continue Statements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7670A6-E318-3670-9495-A9F59BBE3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31990"/>
            <a:ext cx="14630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continue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skips</a:t>
            </a:r>
            <a:r>
              <a:rPr kumimoji="0" lang="en-US" altLang="en-US" sz="4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the current iteration and moves to the next iteration of the loop</a:t>
            </a:r>
            <a:r>
              <a:rPr lang="en-US" altLang="en-US" sz="4000" dirty="0"/>
              <a:t>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C2F46-1310-B843-AA1D-A556F9CF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162300"/>
            <a:ext cx="15654640" cy="4648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798CF-E98A-9364-64FF-79A07F6F7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7979271"/>
            <a:ext cx="2675856" cy="2025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245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1648</TotalTime>
  <Words>194</Words>
  <Application>Microsoft Office PowerPoint</Application>
  <PresentationFormat>Custom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Bahnschrift SemiBold</vt:lpstr>
      <vt:lpstr>Calibri</vt:lpstr>
      <vt:lpstr>Arial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80</cp:revision>
  <dcterms:created xsi:type="dcterms:W3CDTF">2006-08-16T00:00:00Z</dcterms:created>
  <dcterms:modified xsi:type="dcterms:W3CDTF">2025-02-16T18:27:37Z</dcterms:modified>
  <dc:identifier>DAGWSbDlgcI</dc:identifier>
</cp:coreProperties>
</file>