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64" r:id="rId10"/>
  </p:sldIdLst>
  <p:sldSz cx="18288000" cy="10287000"/>
  <p:notesSz cx="6858000" cy="9144000"/>
  <p:embeddedFontLst>
    <p:embeddedFont>
      <p:font typeface="Constantia" panose="02030602050306030303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1" d="100"/>
          <a:sy n="41" d="100"/>
        </p:scale>
        <p:origin x="8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4976364" y="5513162"/>
            <a:ext cx="8335269" cy="1392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Introduction to Client-Side Programming  </a:t>
            </a:r>
            <a:r>
              <a:rPr lang="en-US" sz="4000" b="1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(JavaScript) </a:t>
            </a:r>
            <a:endParaRPr lang="en-US" sz="4000" b="1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1848545" y="856965"/>
            <a:ext cx="137724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What is Client-Side Programming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1821331" y="2180291"/>
            <a:ext cx="14325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US" sz="4000" dirty="0">
                <a:latin typeface="Constantia" panose="02030602050306030303" pitchFamily="18" charset="0"/>
              </a:rPr>
              <a:t>It is the program that runs on the client machine (browser) and deals the user interface &amp; other processing that can happen on client machine.</a:t>
            </a:r>
          </a:p>
          <a:p>
            <a:pPr lvl="1"/>
            <a:endParaRPr lang="en-US" sz="4000" dirty="0">
              <a:latin typeface="Constantia" panose="02030602050306030303" pitchFamily="18" charset="0"/>
            </a:endParaRPr>
          </a:p>
          <a:p>
            <a:pPr lvl="1"/>
            <a:r>
              <a:rPr lang="en-US" sz="4000" b="1" dirty="0">
                <a:latin typeface="Constantia" panose="02030602050306030303" pitchFamily="18" charset="0"/>
              </a:rPr>
              <a:t>OR</a:t>
            </a:r>
            <a:br>
              <a:rPr lang="en-US" sz="4000" dirty="0">
                <a:latin typeface="Constantia" panose="02030602050306030303" pitchFamily="18" charset="0"/>
              </a:rPr>
            </a:br>
            <a:br>
              <a:rPr lang="en-US" sz="4000" dirty="0">
                <a:latin typeface="Constantia" panose="02030602050306030303" pitchFamily="18" charset="0"/>
              </a:rPr>
            </a:br>
            <a:r>
              <a:rPr lang="en-US" sz="4000" dirty="0">
                <a:latin typeface="Constantia" panose="02030602050306030303" pitchFamily="18" charset="0"/>
              </a:rPr>
              <a:t>Program or Block of Code executed in the browser to handle user interactions.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Key Characteristics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Runs on the user device not on the server.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Improves performance by reducing server load.</a:t>
            </a: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92571-F0C2-543B-9876-A329917D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D416FB8-A0A9-0B6C-C759-1E011D54D7B9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CF94450-3B7D-F2D4-3A44-35D0BA3E618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3B0789F-B0E1-1A49-9153-35C83EC5708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8B57BDD-47DD-81EC-E361-89761EA7F89E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D118E5-EC81-EACB-618B-E4742E4E4E25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8922F27-91DA-E156-7C69-18E811AB660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FC60912B-A36F-D85E-2A78-2EC5901B5E70}"/>
              </a:ext>
            </a:extLst>
          </p:cNvPr>
          <p:cNvSpPr txBox="1"/>
          <p:nvPr/>
        </p:nvSpPr>
        <p:spPr>
          <a:xfrm>
            <a:off x="1848545" y="856965"/>
            <a:ext cx="137724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Client-Side Programming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4DBBE07-C0E1-344C-EED4-D9C1001B6447}"/>
              </a:ext>
            </a:extLst>
          </p:cNvPr>
          <p:cNvSpPr txBox="1"/>
          <p:nvPr/>
        </p:nvSpPr>
        <p:spPr>
          <a:xfrm>
            <a:off x="1821331" y="2180291"/>
            <a:ext cx="143256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Key Characteristics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Interact with local storage.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Sending request for data to server.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Send request to server.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Example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	Form Validation, Animations &amp; Dynamic content updates.</a:t>
            </a:r>
          </a:p>
        </p:txBody>
      </p:sp>
    </p:spTree>
    <p:extLst>
      <p:ext uri="{BB962C8B-B14F-4D97-AF65-F5344CB8AC3E}">
        <p14:creationId xmlns:p14="http://schemas.microsoft.com/office/powerpoint/2010/main" val="16871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5D0E-0F1D-C99E-F8D6-B20E725DB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C5B8E4A-230E-FAE2-F7D2-A7F1368E050F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DC17A35-0D2A-089A-5FBB-A62C01E6BBF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93D08FD1-C817-81DD-C6E0-B6844BE3F6E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A3D2E46-A9DB-36FA-D054-6F8E6B2FF03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761FEDA-56A7-E6EC-071B-1FA55D31544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3C55FA1-ACE4-DB3D-B530-225D9286B26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0D6ADC59-0AA9-C33D-6320-A935AFBB7EAC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Importance of Client-Side Programming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5002BB7-183A-DA08-986D-3F0F856A0179}"/>
              </a:ext>
            </a:extLst>
          </p:cNvPr>
          <p:cNvSpPr txBox="1"/>
          <p:nvPr/>
        </p:nvSpPr>
        <p:spPr>
          <a:xfrm>
            <a:off x="1821331" y="2180291"/>
            <a:ext cx="14325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User Experience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Immediate feedback (e.g. form validations, errors)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Efficiency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Reduces the need for server requests.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Interactive Features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Dropdown menus, sliders, &amp; modals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Popular Technologies</a:t>
            </a:r>
          </a:p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HTML, CSS, JavaScript, Ajax, VBScript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1E4A-06B9-5377-4B65-85F6AB28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7E8D911-5DF4-4DD7-75EE-5166DDED83D2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A63A90A-A3D5-98B0-9264-E44E6E5FDF4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38FA6FC-FE07-8D1A-AD13-85C9F6B6414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14EC5D6-58DB-3ADF-18F7-71E2C8AC2356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9BB0032-DC75-6D51-7885-2008F2772E0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67594FDB-70CF-8554-555C-F3A4B59D60F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6A77F67-45EA-06C9-BD6A-FE5382910C6A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What is Validation	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7EDFAEC-4658-D822-A284-F9E1638DD11B}"/>
              </a:ext>
            </a:extLst>
          </p:cNvPr>
          <p:cNvSpPr txBox="1"/>
          <p:nvPr/>
        </p:nvSpPr>
        <p:spPr>
          <a:xfrm>
            <a:off x="1821331" y="2180291"/>
            <a:ext cx="143256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Ensuring user input meets predefined rules before submission.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Common Issues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Missing Fields.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Incorrect formats (e.g. invalid email address).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Impact of Poor Validation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Security risks.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Frustrating user experience.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37908-4F9C-39A7-3FC5-714BC4C1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4D3FFE2-8C69-7A76-947B-8E846A978F66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01BD442-A3E1-FF16-A528-8F715C1ADF6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0B5C7E9-1B22-91F0-0675-F5F6891ECDC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D3411F8-A316-4B0D-4A9D-BCCA40CFE0DE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7F1143D-18E4-EF7D-0ADD-BE7027296CC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0D137BC7-00D4-C184-DD21-B0E572C10BB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06EFAF79-BDDF-946D-F01B-53F6A891469B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What is Validation	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A0D0B93-A2D1-FF7A-6A87-EA9D76745DE8}"/>
              </a:ext>
            </a:extLst>
          </p:cNvPr>
          <p:cNvSpPr txBox="1"/>
          <p:nvPr/>
        </p:nvSpPr>
        <p:spPr>
          <a:xfrm>
            <a:off x="1821331" y="2180291"/>
            <a:ext cx="143256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Ensuring user input meets predefined rules before submission.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Common Issues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Missing Fields.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Incorrect formats (e.g. invalid email address).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algn="just"/>
            <a:r>
              <a:rPr lang="en-US" sz="4000" b="1" dirty="0">
                <a:latin typeface="Constantia" panose="02030602050306030303" pitchFamily="18" charset="0"/>
              </a:rPr>
              <a:t>Impact of Poor Validation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Security risks.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Frustrating user experience.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2844-F2AB-D240-2415-7B09C7A2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66D5C16-B142-856D-5057-19D5D7140D42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4F80BB9-3115-D1F8-B207-515317388E8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F064984-A20F-F9EB-2746-2D040294D2A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82A81285-555E-AC18-2D9A-A086D1100ED8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F2D9829-6D32-29D0-3CCB-7A597715F7E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84C9113-D93C-0F57-01BA-BEFCE3B8408A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97F339C-AE8C-A3DA-AD7F-483AF3CFF47F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Example of Form Validation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66BFF-B9A4-63B2-E7A4-9FE76A6D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539757"/>
            <a:ext cx="14567977" cy="55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5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C474-5279-A2A6-D93F-4286EB01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06B2052-FDB5-FBD7-52EF-7AF574C3385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988ECAA-9771-8E2E-8909-4DB64720741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66992F5-1554-660A-E31A-9AEDA6A94D6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1F3FA6D-0703-0C28-A792-D5FBB9C8C77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C5F4B23-1E28-CD4F-EE22-AC46404D452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EA5F7FF-A0F8-F40F-D2CF-AA7D8E3FD5E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52FCE3A-1FCD-9E87-03E8-13ADECC06AD2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Key Points of JavaScript Validation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5544F1D-ACED-A75F-F69C-CEC163175593}"/>
              </a:ext>
            </a:extLst>
          </p:cNvPr>
          <p:cNvSpPr txBox="1"/>
          <p:nvPr/>
        </p:nvSpPr>
        <p:spPr>
          <a:xfrm>
            <a:off x="1821331" y="2180291"/>
            <a:ext cx="14325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Client-side validation enhances performance.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Always combine with server-side validation for security.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0B79465-F532-F629-D809-50DBE3836F8D}"/>
              </a:ext>
            </a:extLst>
          </p:cNvPr>
          <p:cNvSpPr txBox="1"/>
          <p:nvPr/>
        </p:nvSpPr>
        <p:spPr>
          <a:xfrm>
            <a:off x="1838213" y="3747128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Summary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B779B5A9-FEB0-F865-3DD0-0D9D59C88E8C}"/>
              </a:ext>
            </a:extLst>
          </p:cNvPr>
          <p:cNvSpPr txBox="1"/>
          <p:nvPr/>
        </p:nvSpPr>
        <p:spPr>
          <a:xfrm>
            <a:off x="1810999" y="5070454"/>
            <a:ext cx="143256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Client-side programming enriches interactivity.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Validation prevents errors and improves security.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JavaScript is a versatile tool for both tasks.</a:t>
            </a:r>
          </a:p>
        </p:txBody>
      </p:sp>
    </p:spTree>
    <p:extLst>
      <p:ext uri="{BB962C8B-B14F-4D97-AF65-F5344CB8AC3E}">
        <p14:creationId xmlns:p14="http://schemas.microsoft.com/office/powerpoint/2010/main" val="2965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294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Constantia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61</cp:revision>
  <dcterms:created xsi:type="dcterms:W3CDTF">2006-08-16T00:00:00Z</dcterms:created>
  <dcterms:modified xsi:type="dcterms:W3CDTF">2025-01-05T17:12:02Z</dcterms:modified>
  <dc:identifier>DAGWSbDlgcI</dc:identifier>
</cp:coreProperties>
</file>