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64" r:id="rId10"/>
  </p:sldIdLst>
  <p:sldSz cx="18288000" cy="10287000"/>
  <p:notesSz cx="6858000" cy="9144000"/>
  <p:embeddedFontLst>
    <p:embeddedFont>
      <p:font typeface="Constantia" panose="02030602050306030303" pitchFamily="18" charset="0"/>
      <p:regular r:id="rId11"/>
      <p:bold r:id="rId12"/>
      <p:italic r:id="rId13"/>
      <p:boldItalic r:id="rId14"/>
    </p:embeddedFont>
    <p:embeddedFont>
      <p:font typeface="Fira Code" pitchFamily="1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76364" y="3668503"/>
            <a:ext cx="8335269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Design &amp; Web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829252" y="7742003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3BE0321-D4A9-157D-3804-26AEE88FBD34}"/>
              </a:ext>
            </a:extLst>
          </p:cNvPr>
          <p:cNvSpPr txBox="1"/>
          <p:nvPr/>
        </p:nvSpPr>
        <p:spPr>
          <a:xfrm>
            <a:off x="2895600" y="5513162"/>
            <a:ext cx="12649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latin typeface="Constantia" panose="02030602050306030303" pitchFamily="18" charset="0"/>
              </a:rPr>
              <a:t>Introduction to Computer Graphics and Web Graphics (Week 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4C474-5279-A2A6-D93F-4286EB01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06B2052-FDB5-FBD7-52EF-7AF574C33858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9988ECAA-9771-8E2E-8909-4DB64720741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66992F5-1554-660A-E31A-9AEDA6A94D6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1F3FA6D-0703-0C28-A792-D5FBB9C8C77B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C5F4B23-1E28-CD4F-EE22-AC46404D452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FEA5F7FF-A0F8-F40F-D2CF-AA7D8E3FD5E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B52FCE3A-1FCD-9E87-03E8-13ADECC06AD2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What are Computer Graphics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5544F1D-ACED-A75F-F69C-CEC163175593}"/>
              </a:ext>
            </a:extLst>
          </p:cNvPr>
          <p:cNvSpPr txBox="1"/>
          <p:nvPr/>
        </p:nvSpPr>
        <p:spPr>
          <a:xfrm>
            <a:off x="1821331" y="2180291"/>
            <a:ext cx="14325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The creation, representation of visual images using computers.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B779B5A9-FEB0-F865-3DD0-0D9D59C88E8C}"/>
              </a:ext>
            </a:extLst>
          </p:cNvPr>
          <p:cNvSpPr txBox="1"/>
          <p:nvPr/>
        </p:nvSpPr>
        <p:spPr>
          <a:xfrm>
            <a:off x="1810999" y="3177153"/>
            <a:ext cx="143256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b="1" dirty="0">
                <a:latin typeface="Constantia" panose="02030602050306030303" pitchFamily="18" charset="0"/>
              </a:rPr>
              <a:t>Applications</a:t>
            </a:r>
          </a:p>
          <a:p>
            <a:pPr lvl="2" algn="just"/>
            <a:r>
              <a:rPr lang="en-US" sz="4000" dirty="0">
                <a:latin typeface="Constantia" panose="02030602050306030303" pitchFamily="18" charset="0"/>
              </a:rPr>
              <a:t>Video Games, Graphics Designs, Web Designs, Movies. </a:t>
            </a:r>
          </a:p>
          <a:p>
            <a:pPr lvl="2" algn="just"/>
            <a:endParaRPr lang="en-US" sz="4000" dirty="0">
              <a:latin typeface="Constantia" panose="02030602050306030303" pitchFamily="18" charset="0"/>
            </a:endParaRPr>
          </a:p>
          <a:p>
            <a:pPr lvl="2" algn="just"/>
            <a:r>
              <a:rPr lang="en-US" sz="40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2D</a:t>
            </a:r>
            <a:r>
              <a:rPr lang="en-US" sz="4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Graphics: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These are mainly used for flat designs, icons, logos.</a:t>
            </a:r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r>
              <a:rPr lang="en-US" sz="40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3D</a:t>
            </a:r>
            <a:r>
              <a:rPr lang="en-US" sz="4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Graphics: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These are mainly used for animations, 3D modeling with blender.</a:t>
            </a:r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AC4B-1CCA-25DA-46B6-1B9F110A1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3F1D909-B4D1-724A-9ACF-BEDC35BDFB0D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972D204-5EF0-20C5-F3E3-321B33C587A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A5383522-1FDD-062F-930C-8756CED1F13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E89691ED-F5DD-E76D-AC3E-BD6E24AB2800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533599B-B9FA-2B11-9038-200686B48E7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78E207E0-1C44-040C-589E-74EB698C240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6C58103-463A-CDB4-141E-B70D0D93FE92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What are Web Graphics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53045FB6-F9DF-8A7F-3653-D702ADF5FC2E}"/>
              </a:ext>
            </a:extLst>
          </p:cNvPr>
          <p:cNvSpPr txBox="1"/>
          <p:nvPr/>
        </p:nvSpPr>
        <p:spPr>
          <a:xfrm>
            <a:off x="1821331" y="2180291"/>
            <a:ext cx="143256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000" dirty="0">
                <a:latin typeface="Constantia" panose="02030602050306030303" pitchFamily="18" charset="0"/>
              </a:rPr>
              <a:t>Visual elements designed and optimized for use on websites and web applications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038DE4E-D13E-FC2C-9C69-198B2A43C20C}"/>
              </a:ext>
            </a:extLst>
          </p:cNvPr>
          <p:cNvSpPr txBox="1"/>
          <p:nvPr/>
        </p:nvSpPr>
        <p:spPr>
          <a:xfrm>
            <a:off x="1810999" y="3791642"/>
            <a:ext cx="143256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Key Features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Scalable for different screen sizes and can be easily adaptable on every device.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Optimized for fasting loading times.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Compatible with multiple browsers (chrome, opera, edge).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Example</a:t>
            </a:r>
          </a:p>
          <a:p>
            <a:pPr lvl="2" algn="just"/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Images, buttons, banners, animations, icons.</a:t>
            </a:r>
          </a:p>
        </p:txBody>
      </p:sp>
    </p:spTree>
    <p:extLst>
      <p:ext uri="{BB962C8B-B14F-4D97-AF65-F5344CB8AC3E}">
        <p14:creationId xmlns:p14="http://schemas.microsoft.com/office/powerpoint/2010/main" val="19438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D7DEC-D2C9-71C4-9D92-DD2B37142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71CA220-0020-7605-010C-D8B3046E0AA6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5C207EE-CC01-49B4-A2AD-36BFAB812E4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3ADC41E-94BD-41D6-E94C-906A20B2FECF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1D1B0A69-F3AE-7F79-D72D-E5EDDF3766C0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441DE9A-9144-410A-858E-6BEC60048CF3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1E4ACB08-738C-7513-9426-91E41ADFED8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B10D723-8059-FEA9-3122-C4D1633C4E1D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Importance of Web Graphics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E9C55D34-AB53-F964-0A4F-A568C87E71CF}"/>
              </a:ext>
            </a:extLst>
          </p:cNvPr>
          <p:cNvSpPr txBox="1"/>
          <p:nvPr/>
        </p:nvSpPr>
        <p:spPr>
          <a:xfrm>
            <a:off x="1219200" y="2276476"/>
            <a:ext cx="15544800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Enhances UX (User Experience):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Attractive visual increase engagement.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User Experience is important in every aspect for that website need attractive and high-end graphics in website.</a:t>
            </a:r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Supports Navigation: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Icons &amp; buttons make website more intuitive.</a:t>
            </a:r>
          </a:p>
          <a:p>
            <a:pPr lvl="2" algn="just"/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Improves Brand Identity: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Web Graphics can help brand to stand out. 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Consistent graphic design build trusts.</a:t>
            </a:r>
          </a:p>
          <a:p>
            <a:pPr lvl="2" algn="just"/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endParaRPr lang="en-US" sz="4000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endParaRPr lang="en-US" sz="4000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90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DA5B-B2BB-9668-A573-F48CFF447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25D137F-7CE4-3BD4-1766-56EB1C63D325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B19B21C2-F28A-08C6-9B4F-198582146BA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4E1B508C-538B-B5D8-5C43-592A1B2AEAD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CCFE97AA-1C72-6895-010E-18E08C2D71D4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A5B8FF1D-717E-CFC6-776F-2D5A83C2B6A3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A465553E-FD54-4533-D3BA-99B88E820BBC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CD1E0F4-BBB7-1EDD-EF6F-7838CA60EA5C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Web Graphic Formats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E12F36F5-394D-C49B-B5DA-CC7D909FCCD0}"/>
              </a:ext>
            </a:extLst>
          </p:cNvPr>
          <p:cNvSpPr txBox="1"/>
          <p:nvPr/>
        </p:nvSpPr>
        <p:spPr>
          <a:xfrm>
            <a:off x="1219200" y="2276476"/>
            <a:ext cx="155448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1.	Format: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JPEG, PNG, GIF.</a:t>
            </a: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	Use Case: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Mainly for photos, details visuals.</a:t>
            </a:r>
          </a:p>
          <a:p>
            <a:pPr lvl="2" algn="just"/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2.	Format: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SVG, AI, EPS.</a:t>
            </a: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	Use Case: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Logos, illustrations.</a:t>
            </a:r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3.	Format: </a:t>
            </a:r>
            <a:r>
              <a:rPr lang="en-US" sz="4000" dirty="0" err="1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WebP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.</a:t>
            </a: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	Use Case: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High quality images with reduced size.</a:t>
            </a:r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7355C-BC23-1037-2D2B-E20C8139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2A38F74-845A-7DB2-5AA1-6200CC8527C4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F736F19-81EB-0A53-5BBC-0A7413CFB63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7073C7F0-5DBC-E4C2-EABA-0B6DF54141B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748C0B9-1A91-FBF1-5951-EB4415DBCCB8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81D908C-71F8-1521-74AB-90A9498CB75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404112E-ECAF-DEEB-F788-9BC611021E2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DFF2F3D6-9214-6F09-7691-9F5B66080099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Adobe Photoshop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51AE5302-B6A0-1886-5621-4289516F3C6E}"/>
              </a:ext>
            </a:extLst>
          </p:cNvPr>
          <p:cNvSpPr txBox="1"/>
          <p:nvPr/>
        </p:nvSpPr>
        <p:spPr>
          <a:xfrm>
            <a:off x="1219200" y="2276476"/>
            <a:ext cx="15544800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Overview: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Industry-standard software for image editing and graphic designs.</a:t>
            </a:r>
          </a:p>
          <a:p>
            <a:pPr lvl="2" algn="just"/>
            <a:endParaRPr lang="en-US" sz="4000" b="1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Features: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Retouching and enhancing photos.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Creating web-optimized graphics.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Designing banners, icons, and mockups.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Layer-based editing.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Benefits: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Flexible tool for resizing and optimizing images.</a:t>
            </a:r>
          </a:p>
          <a:p>
            <a:pPr marL="1485900" lvl="2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Advanced typography for text-based graphics.</a:t>
            </a:r>
          </a:p>
        </p:txBody>
      </p:sp>
    </p:spTree>
    <p:extLst>
      <p:ext uri="{BB962C8B-B14F-4D97-AF65-F5344CB8AC3E}">
        <p14:creationId xmlns:p14="http://schemas.microsoft.com/office/powerpoint/2010/main" val="6620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9F54B-2425-30DC-CA4A-E9B9C533F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9BAB4223-6DA2-541F-1C82-45F0258B6550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1B39A53D-01D8-CBF2-135E-D8818CD3290F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834334C-D790-CACA-416A-7F46DD8055D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FC4DC9F-43B7-F279-493A-08E504A9A666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481D919-BC1D-2A66-3104-95D2A1AC357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AD0D6657-ED12-F47A-617F-289AF8191FD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8516C992-008A-2B4A-436C-856A5DF741E7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Key Tools in Adobe Photoshop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F87B6B7-F2BA-C86C-57F0-BF64C23A3A6A}"/>
              </a:ext>
            </a:extLst>
          </p:cNvPr>
          <p:cNvSpPr txBox="1"/>
          <p:nvPr/>
        </p:nvSpPr>
        <p:spPr>
          <a:xfrm>
            <a:off x="1219200" y="1943100"/>
            <a:ext cx="15544800" cy="800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85900" lvl="2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Move Tool: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Position layers precisely.</a:t>
            </a:r>
          </a:p>
          <a:p>
            <a:pPr marL="1485900" lvl="2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Crop Tool: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Trim and resize images.</a:t>
            </a:r>
          </a:p>
          <a:p>
            <a:pPr marL="1485900" lvl="2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Text Tool: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Add and style text for banners.</a:t>
            </a:r>
          </a:p>
          <a:p>
            <a:pPr marL="1485900" lvl="2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Brush Tool: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Create custom shapes and effects.</a:t>
            </a:r>
          </a:p>
          <a:p>
            <a:pPr marL="1485900" lvl="2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Layers and Masks: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Combine elements non-destructively.</a:t>
            </a:r>
          </a:p>
          <a:p>
            <a:pPr marL="1485900" lvl="2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Measuring Tool: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Eyedropper (Allows you to sample a color from any image).</a:t>
            </a:r>
          </a:p>
          <a:p>
            <a:pPr marL="1485900" lvl="2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Retouching Tool: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Spot healing brush (tool for removing blemishes from images).</a:t>
            </a:r>
          </a:p>
          <a:p>
            <a:pPr marL="1485900" lvl="2" indent="-571500" algn="just">
              <a:buFont typeface="Wingdings" panose="05000000000000000000" pitchFamily="2" charset="2"/>
              <a:buChar char="q"/>
            </a:pPr>
            <a:r>
              <a:rPr lang="en-US" sz="4000" b="1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Navigation Tool: </a:t>
            </a:r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Hand, Zoom.</a:t>
            </a:r>
          </a:p>
          <a:p>
            <a:pPr marL="1485900" lvl="2" indent="-5715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  <a:ea typeface="Fira Code" pitchFamily="1" charset="0"/>
              <a:cs typeface="Fira Code" pitchFamily="1" charset="0"/>
            </a:endParaRPr>
          </a:p>
          <a:p>
            <a:pPr lvl="2" algn="just"/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Content Link:	</a:t>
            </a:r>
          </a:p>
          <a:p>
            <a:pPr lvl="2" algn="just"/>
            <a:r>
              <a:rPr lang="en-US" sz="4000" dirty="0">
                <a:latin typeface="Constantia" panose="02030602050306030303" pitchFamily="18" charset="0"/>
                <a:ea typeface="Fira Code" pitchFamily="1" charset="0"/>
                <a:cs typeface="Fira Code" pitchFamily="1" charset="0"/>
              </a:rPr>
              <a:t>https://www.geeksforgeeks.org/what-is-photoshop/</a:t>
            </a:r>
          </a:p>
        </p:txBody>
      </p:sp>
    </p:spTree>
    <p:extLst>
      <p:ext uri="{BB962C8B-B14F-4D97-AF65-F5344CB8AC3E}">
        <p14:creationId xmlns:p14="http://schemas.microsoft.com/office/powerpoint/2010/main" val="298872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47BE8-467A-D2DC-DC0C-131C4B6B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A814EBE-1D3B-25FF-B1B1-59A9CAC46A42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5E1A415-8296-2DA1-1A17-5A5245BAF65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03C278A-5ED7-C4B9-48EC-6C18A2E6374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569CF7DC-310C-003D-15A8-7EF1CB258809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1793DFC-2853-B4C2-0AFF-3F0E00A7F8F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D1E4DF53-3CE9-DD93-4195-7FCE08890591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1B837FA7-9087-2E98-AAC0-8B46D8843D6A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Advantages of Photoshop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6CEE0B47-32B9-D491-D430-1EEAB7F2C4B9}"/>
              </a:ext>
            </a:extLst>
          </p:cNvPr>
          <p:cNvSpPr txBox="1"/>
          <p:nvPr/>
        </p:nvSpPr>
        <p:spPr>
          <a:xfrm>
            <a:off x="1219200" y="1904172"/>
            <a:ext cx="155448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It is a wonderful program with no limit.</a:t>
            </a:r>
          </a:p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It can make artwork beautifully.</a:t>
            </a:r>
          </a:p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It is greatly used in making presentations and making creative projects.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2E3B49F8-9194-31FB-C365-C4FCD6B90A80}"/>
              </a:ext>
            </a:extLst>
          </p:cNvPr>
          <p:cNvSpPr txBox="1"/>
          <p:nvPr/>
        </p:nvSpPr>
        <p:spPr>
          <a:xfrm>
            <a:off x="2000945" y="4694659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Disadvantages of Photoshop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563225C-8EE5-93B4-FB1F-D555BE9D2EE7}"/>
              </a:ext>
            </a:extLst>
          </p:cNvPr>
          <p:cNvSpPr txBox="1"/>
          <p:nvPr/>
        </p:nvSpPr>
        <p:spPr>
          <a:xfrm>
            <a:off x="1371600" y="5592341"/>
            <a:ext cx="155448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It is hard for beginners to use.</a:t>
            </a:r>
          </a:p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It is not free.</a:t>
            </a:r>
          </a:p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It has slower processing speed due to large size.</a:t>
            </a:r>
          </a:p>
          <a:p>
            <a:pPr marL="1028700" lvl="1" indent="-571500" fontAlgn="base">
              <a:buFont typeface="Arial" panose="020B0604020202020204" pitchFamily="34" charset="0"/>
              <a:buChar char="•"/>
            </a:pPr>
            <a:r>
              <a:rPr lang="en-US" sz="4000" dirty="0">
                <a:latin typeface="Constantia" panose="02030602050306030303" pitchFamily="18" charset="0"/>
              </a:rPr>
              <a:t>It is less efficient in memory usage.</a:t>
            </a:r>
          </a:p>
          <a:p>
            <a:pPr marL="1028700" lvl="1" indent="-571500" fontAlgn="base">
              <a:buFont typeface="Arial" panose="020B0604020202020204" pitchFamily="34" charset="0"/>
              <a:buChar char="•"/>
            </a:pPr>
            <a:endParaRPr lang="en-US" sz="4000" dirty="0">
              <a:latin typeface="Constantia" panose="02030602050306030303" pitchFamily="18" charset="0"/>
            </a:endParaRPr>
          </a:p>
          <a:p>
            <a:pPr lvl="1" fontAlgn="base"/>
            <a:r>
              <a:rPr lang="en-US" sz="4000" b="1" dirty="0">
                <a:latin typeface="Constantia" panose="02030602050306030303" pitchFamily="18" charset="0"/>
              </a:rPr>
              <a:t>Applications of Photoshop: </a:t>
            </a:r>
            <a:r>
              <a:rPr lang="en-US" sz="4000" dirty="0">
                <a:latin typeface="Constantia" panose="02030602050306030303" pitchFamily="18" charset="0"/>
              </a:rPr>
              <a:t>web designs, graphic designs, digital painting. </a:t>
            </a:r>
            <a:endParaRPr lang="en-US" sz="40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7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4173487"/>
            <a:ext cx="765331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13000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8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</TotalTime>
  <Words>494</Words>
  <Application>Microsoft Office PowerPoint</Application>
  <PresentationFormat>Custom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Fira Code</vt:lpstr>
      <vt:lpstr>Calibri</vt:lpstr>
      <vt:lpstr>Arial</vt:lpstr>
      <vt:lpstr>Wingdings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64</cp:revision>
  <dcterms:created xsi:type="dcterms:W3CDTF">2006-08-16T00:00:00Z</dcterms:created>
  <dcterms:modified xsi:type="dcterms:W3CDTF">2025-01-13T05:16:23Z</dcterms:modified>
  <dc:identifier>DAGWSbDlgcI</dc:identifier>
</cp:coreProperties>
</file>