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6" r:id="rId2"/>
    <p:sldId id="295" r:id="rId3"/>
    <p:sldId id="315" r:id="rId4"/>
    <p:sldId id="316" r:id="rId5"/>
    <p:sldId id="318" r:id="rId6"/>
    <p:sldId id="319" r:id="rId7"/>
    <p:sldId id="320" r:id="rId8"/>
    <p:sldId id="321" r:id="rId9"/>
    <p:sldId id="317" r:id="rId10"/>
    <p:sldId id="322" r:id="rId11"/>
    <p:sldId id="323" r:id="rId12"/>
    <p:sldId id="324" r:id="rId13"/>
    <p:sldId id="325" r:id="rId14"/>
    <p:sldId id="332" r:id="rId15"/>
    <p:sldId id="326" r:id="rId16"/>
    <p:sldId id="327" r:id="rId17"/>
    <p:sldId id="328" r:id="rId18"/>
    <p:sldId id="329" r:id="rId19"/>
    <p:sldId id="330" r:id="rId20"/>
    <p:sldId id="331" r:id="rId21"/>
    <p:sldId id="333" r:id="rId22"/>
    <p:sldId id="314" r:id="rId23"/>
    <p:sldId id="33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465" autoAdjust="0"/>
  </p:normalViewPr>
  <p:slideViewPr>
    <p:cSldViewPr snapToGrid="0">
      <p:cViewPr varScale="1">
        <p:scale>
          <a:sx n="64" d="100"/>
          <a:sy n="64" d="100"/>
        </p:scale>
        <p:origin x="90" y="1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AF15-260A-44E3-9BE2-99289B7C2A6D}" type="datetimeFigureOut">
              <a:rPr lang="fr-FR" smtClean="0"/>
              <a:t>07/04/2022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C9FA5-867D-4C2F-BBC5-B7ADF01E2E0E}" type="slidenum">
              <a:rPr lang="fr-FR" smtClean="0"/>
              <a:t>‹N°›</a:t>
            </a:fld>
            <a:endParaRPr lang="fr-FR"/>
          </a:p>
        </p:txBody>
      </p:sp>
    </p:spTree>
    <p:extLst>
      <p:ext uri="{BB962C8B-B14F-4D97-AF65-F5344CB8AC3E}">
        <p14:creationId xmlns:p14="http://schemas.microsoft.com/office/powerpoint/2010/main" val="63800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phpmyadmin/url.php?url=https://dev.mysql.com/doc/refman/5.5/en/alter-table.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localhost/phpmyadmin/url.php?url=https://dev.mysql.com/doc/refman/5.5/en/logical-operators.html#operator_not" TargetMode="External"/><Relationship Id="rId4" Type="http://schemas.openxmlformats.org/officeDocument/2006/relationships/hyperlink" Target="http://localhost/phpmyadmin/url.php?url=https://dev.mysql.com/doc/refman/5.5/en/numeric-type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a:t>
            </a:fld>
            <a:endParaRPr lang="fr-FR"/>
          </a:p>
        </p:txBody>
      </p:sp>
    </p:spTree>
    <p:extLst>
      <p:ext uri="{BB962C8B-B14F-4D97-AF65-F5344CB8AC3E}">
        <p14:creationId xmlns:p14="http://schemas.microsoft.com/office/powerpoint/2010/main" val="104344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11</a:t>
            </a:fld>
            <a:endParaRPr lang="fr-FR"/>
          </a:p>
        </p:txBody>
      </p:sp>
    </p:spTree>
    <p:extLst>
      <p:ext uri="{BB962C8B-B14F-4D97-AF65-F5344CB8AC3E}">
        <p14:creationId xmlns:p14="http://schemas.microsoft.com/office/powerpoint/2010/main" val="102464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12</a:t>
            </a:fld>
            <a:endParaRPr lang="fr-FR"/>
          </a:p>
        </p:txBody>
      </p:sp>
    </p:spTree>
    <p:extLst>
      <p:ext uri="{BB962C8B-B14F-4D97-AF65-F5344CB8AC3E}">
        <p14:creationId xmlns:p14="http://schemas.microsoft.com/office/powerpoint/2010/main" val="416186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13</a:t>
            </a:fld>
            <a:endParaRPr lang="fr-FR"/>
          </a:p>
        </p:txBody>
      </p:sp>
    </p:spTree>
    <p:extLst>
      <p:ext uri="{BB962C8B-B14F-4D97-AF65-F5344CB8AC3E}">
        <p14:creationId xmlns:p14="http://schemas.microsoft.com/office/powerpoint/2010/main" val="217657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Si l’attribut n’est pas crée alors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200" b="0" i="0" u="none" strike="noStrike" cap="none" normalizeH="0" baseline="0" dirty="0">
                <a:ln>
                  <a:noFill/>
                </a:ln>
                <a:solidFill>
                  <a:schemeClr val="tx1"/>
                </a:solidFill>
                <a:effectLst/>
                <a:latin typeface="Arial Unicode MS"/>
                <a:hlinkClick r:id="rId3"/>
              </a:rPr>
              <a:t>ALTER</a:t>
            </a:r>
            <a:r>
              <a:rPr kumimoji="0" lang="fr-FR" altLang="fr-FR" sz="1200" b="0" i="0" u="none" strike="noStrike" cap="none" normalizeH="0" baseline="0" dirty="0">
                <a:ln>
                  <a:noFill/>
                </a:ln>
                <a:solidFill>
                  <a:schemeClr val="tx1"/>
                </a:solidFill>
                <a:effectLst/>
                <a:latin typeface="Arial Unicode MS"/>
              </a:rPr>
              <a:t> </a:t>
            </a:r>
            <a:r>
              <a:rPr kumimoji="0" lang="fr-FR" altLang="fr-FR" sz="1200" b="0" i="0" u="none" strike="noStrike" cap="none" normalizeH="0" baseline="0" dirty="0">
                <a:ln>
                  <a:noFill/>
                </a:ln>
                <a:solidFill>
                  <a:schemeClr val="tx1"/>
                </a:solidFill>
                <a:effectLst/>
                <a:latin typeface="Arial Unicode MS"/>
                <a:hlinkClick r:id="rId3"/>
              </a:rPr>
              <a:t>TABLE</a:t>
            </a:r>
            <a:r>
              <a:rPr kumimoji="0" lang="fr-FR" altLang="fr-FR" sz="1200" b="0" i="0" u="none" strike="noStrike" cap="none" normalizeH="0" baseline="0" dirty="0">
                <a:ln>
                  <a:noFill/>
                </a:ln>
                <a:solidFill>
                  <a:schemeClr val="tx1"/>
                </a:solidFill>
                <a:effectLst/>
                <a:latin typeface="Arial Unicode MS"/>
              </a:rPr>
              <a:t> `commande` ADD `client` </a:t>
            </a:r>
            <a:r>
              <a:rPr kumimoji="0" lang="fr-FR" altLang="fr-FR" sz="1200" b="0" i="0" u="none" strike="noStrike" cap="none" normalizeH="0" baseline="0" dirty="0">
                <a:ln>
                  <a:noFill/>
                </a:ln>
                <a:solidFill>
                  <a:schemeClr val="tx1"/>
                </a:solidFill>
                <a:effectLst/>
                <a:latin typeface="Arial Unicode MS"/>
                <a:hlinkClick r:id="rId4"/>
              </a:rPr>
              <a:t>INT</a:t>
            </a:r>
            <a:r>
              <a:rPr kumimoji="0" lang="fr-FR" altLang="fr-FR" sz="1200" b="0" i="0" u="none" strike="noStrike" cap="none" normalizeH="0" baseline="0" dirty="0">
                <a:ln>
                  <a:noFill/>
                </a:ln>
                <a:solidFill>
                  <a:schemeClr val="tx1"/>
                </a:solidFill>
                <a:effectLst/>
                <a:latin typeface="Arial Unicode MS"/>
              </a:rPr>
              <a:t> </a:t>
            </a:r>
            <a:r>
              <a:rPr kumimoji="0" lang="fr-FR" altLang="fr-FR" sz="1200" b="0" i="0" u="none" strike="noStrike" cap="none" normalizeH="0" baseline="0" dirty="0">
                <a:ln>
                  <a:noFill/>
                </a:ln>
                <a:solidFill>
                  <a:schemeClr val="tx1"/>
                </a:solidFill>
                <a:effectLst/>
                <a:latin typeface="Arial Unicode MS"/>
                <a:hlinkClick r:id="rId5"/>
              </a:rPr>
              <a:t>NOT</a:t>
            </a:r>
            <a:r>
              <a:rPr kumimoji="0" lang="fr-FR" altLang="fr-FR" sz="1200" b="0" i="0" u="none" strike="noStrike" cap="none" normalizeH="0" baseline="0" dirty="0">
                <a:ln>
                  <a:noFill/>
                </a:ln>
                <a:solidFill>
                  <a:schemeClr val="tx1"/>
                </a:solidFill>
                <a:effectLst/>
                <a:latin typeface="Arial Unicode MS"/>
              </a:rPr>
              <a:t> NULL AFTER `</a:t>
            </a:r>
            <a:r>
              <a:rPr kumimoji="0" lang="fr-FR" altLang="fr-FR" sz="1200" b="0" i="0" u="none" strike="noStrike" cap="none" normalizeH="0" baseline="0" dirty="0" err="1">
                <a:ln>
                  <a:noFill/>
                </a:ln>
                <a:solidFill>
                  <a:schemeClr val="tx1"/>
                </a:solidFill>
                <a:effectLst/>
                <a:latin typeface="Arial Unicode MS"/>
              </a:rPr>
              <a:t>numero</a:t>
            </a:r>
            <a:r>
              <a:rPr kumimoji="0" lang="fr-FR" altLang="fr-FR" sz="1200" b="0" i="0" u="none" strike="noStrike" cap="none" normalizeH="0" baseline="0" dirty="0">
                <a:ln>
                  <a:noFill/>
                </a:ln>
                <a:solidFill>
                  <a:schemeClr val="tx1"/>
                </a:solidFill>
                <a:effectLst/>
                <a:latin typeface="Arial Unicode MS"/>
              </a:rPr>
              <a:t>`;</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14</a:t>
            </a:fld>
            <a:endParaRPr lang="fr-FR"/>
          </a:p>
        </p:txBody>
      </p:sp>
    </p:spTree>
    <p:extLst>
      <p:ext uri="{BB962C8B-B14F-4D97-AF65-F5344CB8AC3E}">
        <p14:creationId xmlns:p14="http://schemas.microsoft.com/office/powerpoint/2010/main" val="208682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15</a:t>
            </a:fld>
            <a:endParaRPr lang="fr-FR"/>
          </a:p>
        </p:txBody>
      </p:sp>
    </p:spTree>
    <p:extLst>
      <p:ext uri="{BB962C8B-B14F-4D97-AF65-F5344CB8AC3E}">
        <p14:creationId xmlns:p14="http://schemas.microsoft.com/office/powerpoint/2010/main" val="368798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sont la formalisation des règles de gestion de l’entreprise et représentent donc son mode de fonctionnement. Elles diffèrent des autres règles d’intégrité car elles sont propres à chaque entreprise et chaque table, et sont susceptibles de suivre l’évolution de l’entreprise.</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16</a:t>
            </a:fld>
            <a:endParaRPr lang="fr-FR"/>
          </a:p>
        </p:txBody>
      </p:sp>
    </p:spTree>
    <p:extLst>
      <p:ext uri="{BB962C8B-B14F-4D97-AF65-F5344CB8AC3E}">
        <p14:creationId xmlns:p14="http://schemas.microsoft.com/office/powerpoint/2010/main" val="358285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17</a:t>
            </a:fld>
            <a:endParaRPr lang="fr-FR"/>
          </a:p>
        </p:txBody>
      </p:sp>
    </p:spTree>
    <p:extLst>
      <p:ext uri="{BB962C8B-B14F-4D97-AF65-F5344CB8AC3E}">
        <p14:creationId xmlns:p14="http://schemas.microsoft.com/office/powerpoint/2010/main" val="166389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18</a:t>
            </a:fld>
            <a:endParaRPr lang="fr-FR"/>
          </a:p>
        </p:txBody>
      </p:sp>
    </p:spTree>
    <p:extLst>
      <p:ext uri="{BB962C8B-B14F-4D97-AF65-F5344CB8AC3E}">
        <p14:creationId xmlns:p14="http://schemas.microsoft.com/office/powerpoint/2010/main" val="2359369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pc="-5" dirty="0">
                <a:latin typeface="Cambria" panose="02040503050406030204" pitchFamily="18" charset="0"/>
                <a:ea typeface="Cambria" panose="02040503050406030204" pitchFamily="18" charset="0"/>
                <a:cs typeface="Times New Roman" panose="02020603050405020304" pitchFamily="18" charset="0"/>
              </a:rPr>
              <a:t>DE</a:t>
            </a:r>
            <a:r>
              <a:rPr lang="fr-FR" dirty="0">
                <a:latin typeface="Cambria" panose="02040503050406030204" pitchFamily="18" charset="0"/>
                <a:ea typeface="Cambria" panose="02040503050406030204" pitchFamily="18" charset="0"/>
                <a:cs typeface="Times New Roman" panose="02020603050405020304" pitchFamily="18" charset="0"/>
              </a:rPr>
              <a:t>F</a:t>
            </a:r>
            <a:r>
              <a:rPr lang="fr-FR" spc="-5" dirty="0">
                <a:latin typeface="Cambria" panose="02040503050406030204" pitchFamily="18" charset="0"/>
                <a:ea typeface="Cambria" panose="02040503050406030204" pitchFamily="18" charset="0"/>
                <a:cs typeface="Times New Roman" panose="02020603050405020304" pitchFamily="18" charset="0"/>
              </a:rPr>
              <a:t>E</a:t>
            </a:r>
            <a:r>
              <a:rPr lang="fr-FR" dirty="0">
                <a:latin typeface="Cambria" panose="02040503050406030204" pitchFamily="18" charset="0"/>
                <a:ea typeface="Cambria" panose="02040503050406030204" pitchFamily="18" charset="0"/>
                <a:cs typeface="Times New Roman" panose="02020603050405020304" pitchFamily="18" charset="0"/>
              </a:rPr>
              <a:t>RR</a:t>
            </a:r>
            <a:r>
              <a:rPr lang="fr-FR" spc="-5" dirty="0">
                <a:latin typeface="Cambria" panose="02040503050406030204" pitchFamily="18" charset="0"/>
                <a:ea typeface="Cambria" panose="02040503050406030204" pitchFamily="18" charset="0"/>
                <a:cs typeface="Times New Roman" panose="02020603050405020304" pitchFamily="18" charset="0"/>
              </a:rPr>
              <a:t>A</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LE (différé)</a:t>
            </a:r>
          </a:p>
          <a:p>
            <a:pPr>
              <a:lnSpc>
                <a:spcPct val="107000"/>
              </a:lnSpc>
              <a:spcAft>
                <a:spcPts val="800"/>
              </a:spcAft>
            </a:pPr>
            <a:endParaRPr lang="fr-FR" sz="1000" dirty="0">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0"/>
              </a:spcAft>
              <a:buFont typeface="Cambria" panose="02040503050406030204" pitchFamily="18" charset="0"/>
              <a:buChar char="-"/>
            </a:pPr>
            <a:r>
              <a:rPr lang="fr-FR" sz="1050" b="1" dirty="0">
                <a:latin typeface="Cambria" panose="02040503050406030204" pitchFamily="18" charset="0"/>
                <a:ea typeface="Cambria" panose="02040503050406030204" pitchFamily="18" charset="0"/>
                <a:cs typeface="Times New Roman" panose="02020603050405020304" pitchFamily="18" charset="0"/>
              </a:rPr>
              <a:t>ALTER TABLE ... ADD CONSTRAINT ... NOT DEFERRABLE =&gt; n''est jamais </a:t>
            </a:r>
            <a:r>
              <a:rPr lang="fr-FR" sz="1050" b="1" dirty="0" err="1">
                <a:latin typeface="Cambria" panose="02040503050406030204" pitchFamily="18" charset="0"/>
                <a:ea typeface="Cambria" panose="02040503050406030204" pitchFamily="18" charset="0"/>
                <a:cs typeface="Times New Roman" panose="02020603050405020304" pitchFamily="18" charset="0"/>
              </a:rPr>
              <a:t>déférable</a:t>
            </a:r>
            <a:r>
              <a:rPr lang="fr-FR" sz="1050" b="1" dirty="0">
                <a:latin typeface="Cambria" panose="02040503050406030204" pitchFamily="18" charset="0"/>
                <a:ea typeface="Cambria" panose="02040503050406030204" pitchFamily="18" charset="0"/>
                <a:cs typeface="Times New Roman" panose="02020603050405020304" pitchFamily="18" charset="0"/>
              </a:rPr>
              <a:t> </a:t>
            </a:r>
            <a:endParaRPr lang="fr-FR" sz="1000" dirty="0">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0"/>
              </a:spcAft>
              <a:buFont typeface="Cambria" panose="02040503050406030204" pitchFamily="18" charset="0"/>
              <a:buChar char="-"/>
            </a:pPr>
            <a:r>
              <a:rPr lang="fr-FR" sz="1050" b="1" dirty="0">
                <a:latin typeface="Cambria" panose="02040503050406030204" pitchFamily="18" charset="0"/>
                <a:ea typeface="Cambria" panose="02040503050406030204" pitchFamily="18" charset="0"/>
                <a:cs typeface="Times New Roman" panose="02020603050405020304" pitchFamily="18" charset="0"/>
              </a:rPr>
              <a:t>ALTER TABLE ... ADD CONSTRAINT ... DEFERRABLE =&gt; est </a:t>
            </a:r>
            <a:r>
              <a:rPr lang="fr-FR" sz="1050" b="1" dirty="0" err="1">
                <a:latin typeface="Cambria" panose="02040503050406030204" pitchFamily="18" charset="0"/>
                <a:ea typeface="Cambria" panose="02040503050406030204" pitchFamily="18" charset="0"/>
                <a:cs typeface="Times New Roman" panose="02020603050405020304" pitchFamily="18" charset="0"/>
              </a:rPr>
              <a:t>déferrable</a:t>
            </a:r>
            <a:r>
              <a:rPr lang="fr-FR" sz="1050" b="1" dirty="0">
                <a:latin typeface="Cambria" panose="02040503050406030204" pitchFamily="18" charset="0"/>
                <a:ea typeface="Cambria" panose="02040503050406030204" pitchFamily="18" charset="0"/>
                <a:cs typeface="Times New Roman" panose="02020603050405020304" pitchFamily="18" charset="0"/>
              </a:rPr>
              <a:t> (mais uniquement sur demande, pas par défaut, donc INITIALY IMMEDIATE) </a:t>
            </a:r>
            <a:endParaRPr lang="fr-FR" sz="1000" dirty="0">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0"/>
              </a:spcAft>
              <a:buFont typeface="Cambria" panose="02040503050406030204" pitchFamily="18" charset="0"/>
              <a:buChar char="-"/>
            </a:pPr>
            <a:r>
              <a:rPr lang="fr-FR" sz="1050" b="1" dirty="0">
                <a:latin typeface="Cambria" panose="02040503050406030204" pitchFamily="18" charset="0"/>
                <a:ea typeface="Cambria" panose="02040503050406030204" pitchFamily="18" charset="0"/>
                <a:cs typeface="Times New Roman" panose="02020603050405020304" pitchFamily="18" charset="0"/>
              </a:rPr>
              <a:t>ALTER TABLE ... ADD CONSTRAINT ... DEFERRABLE INITIALY IMMEDIATE =&gt; (même que précédemment : est </a:t>
            </a:r>
            <a:r>
              <a:rPr lang="fr-FR" sz="1050" b="1" dirty="0" err="1">
                <a:latin typeface="Cambria" panose="02040503050406030204" pitchFamily="18" charset="0"/>
                <a:ea typeface="Cambria" panose="02040503050406030204" pitchFamily="18" charset="0"/>
                <a:cs typeface="Times New Roman" panose="02020603050405020304" pitchFamily="18" charset="0"/>
              </a:rPr>
              <a:t>déferrable</a:t>
            </a:r>
            <a:r>
              <a:rPr lang="fr-FR" sz="1050" b="1" dirty="0">
                <a:latin typeface="Cambria" panose="02040503050406030204" pitchFamily="18" charset="0"/>
                <a:ea typeface="Cambria" panose="02040503050406030204" pitchFamily="18" charset="0"/>
                <a:cs typeface="Times New Roman" panose="02020603050405020304" pitchFamily="18" charset="0"/>
              </a:rPr>
              <a:t>, mais uniquement sur demande, pas par défaut) </a:t>
            </a:r>
            <a:endParaRPr lang="fr-FR" sz="1000" dirty="0">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Cambria" panose="02040503050406030204" pitchFamily="18" charset="0"/>
              <a:buChar char="-"/>
            </a:pPr>
            <a:r>
              <a:rPr lang="fr-FR" sz="1050" b="1" dirty="0">
                <a:latin typeface="Cambria" panose="02040503050406030204" pitchFamily="18" charset="0"/>
                <a:ea typeface="Cambria" panose="02040503050406030204" pitchFamily="18" charset="0"/>
                <a:cs typeface="Times New Roman" panose="02020603050405020304" pitchFamily="18" charset="0"/>
              </a:rPr>
              <a:t>ALTER TABLE ... ADD CONSTRAINT ... DEFERRABLE INITIALY DEFERRED =&gt; est </a:t>
            </a:r>
            <a:r>
              <a:rPr lang="fr-FR" sz="1050" b="1" dirty="0" err="1">
                <a:latin typeface="Cambria" panose="02040503050406030204" pitchFamily="18" charset="0"/>
                <a:ea typeface="Cambria" panose="02040503050406030204" pitchFamily="18" charset="0"/>
                <a:cs typeface="Times New Roman" panose="02020603050405020304" pitchFamily="18" charset="0"/>
              </a:rPr>
              <a:t>déferrable</a:t>
            </a:r>
            <a:r>
              <a:rPr lang="fr-FR" sz="1050" b="1" dirty="0">
                <a:latin typeface="Cambria" panose="02040503050406030204" pitchFamily="18" charset="0"/>
                <a:ea typeface="Cambria" panose="02040503050406030204" pitchFamily="18" charset="0"/>
                <a:cs typeface="Times New Roman" panose="02020603050405020304" pitchFamily="18" charset="0"/>
              </a:rPr>
              <a:t> et systématiquement déférée, sauf si on lui impose le contraire à l'aide du SET CONSTRAINTS...</a:t>
            </a:r>
            <a:endParaRPr lang="fr-FR" sz="1000" dirty="0">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50" dirty="0">
              <a:latin typeface="Cambria" panose="02040503050406030204" pitchFamily="18" charset="0"/>
              <a:ea typeface="Cambria" panose="02040503050406030204" pitchFamily="18"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19</a:t>
            </a:fld>
            <a:endParaRPr lang="fr-FR"/>
          </a:p>
        </p:txBody>
      </p:sp>
    </p:spTree>
    <p:extLst>
      <p:ext uri="{BB962C8B-B14F-4D97-AF65-F5344CB8AC3E}">
        <p14:creationId xmlns:p14="http://schemas.microsoft.com/office/powerpoint/2010/main" val="1318293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20</a:t>
            </a:fld>
            <a:endParaRPr lang="fr-FR"/>
          </a:p>
        </p:txBody>
      </p:sp>
    </p:spTree>
    <p:extLst>
      <p:ext uri="{BB962C8B-B14F-4D97-AF65-F5344CB8AC3E}">
        <p14:creationId xmlns:p14="http://schemas.microsoft.com/office/powerpoint/2010/main" val="275981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a:t>
            </a:fld>
            <a:endParaRPr lang="fr-FR"/>
          </a:p>
        </p:txBody>
      </p:sp>
    </p:spTree>
    <p:extLst>
      <p:ext uri="{BB962C8B-B14F-4D97-AF65-F5344CB8AC3E}">
        <p14:creationId xmlns:p14="http://schemas.microsoft.com/office/powerpoint/2010/main" val="905461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21</a:t>
            </a:fld>
            <a:endParaRPr lang="fr-FR"/>
          </a:p>
        </p:txBody>
      </p:sp>
    </p:spTree>
    <p:extLst>
      <p:ext uri="{BB962C8B-B14F-4D97-AF65-F5344CB8AC3E}">
        <p14:creationId xmlns:p14="http://schemas.microsoft.com/office/powerpoint/2010/main" val="314013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22</a:t>
            </a:fld>
            <a:endParaRPr lang="fr-FR"/>
          </a:p>
        </p:txBody>
      </p:sp>
    </p:spTree>
    <p:extLst>
      <p:ext uri="{BB962C8B-B14F-4D97-AF65-F5344CB8AC3E}">
        <p14:creationId xmlns:p14="http://schemas.microsoft.com/office/powerpoint/2010/main" val="1157084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23</a:t>
            </a:fld>
            <a:endParaRPr lang="fr-FR"/>
          </a:p>
        </p:txBody>
      </p:sp>
    </p:spTree>
    <p:extLst>
      <p:ext uri="{BB962C8B-B14F-4D97-AF65-F5344CB8AC3E}">
        <p14:creationId xmlns:p14="http://schemas.microsoft.com/office/powerpoint/2010/main" val="87250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a:t>
            </a:fld>
            <a:endParaRPr lang="fr-FR"/>
          </a:p>
        </p:txBody>
      </p:sp>
    </p:spTree>
    <p:extLst>
      <p:ext uri="{BB962C8B-B14F-4D97-AF65-F5344CB8AC3E}">
        <p14:creationId xmlns:p14="http://schemas.microsoft.com/office/powerpoint/2010/main" val="241409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5</a:t>
            </a:fld>
            <a:endParaRPr lang="fr-FR"/>
          </a:p>
        </p:txBody>
      </p:sp>
    </p:spTree>
    <p:extLst>
      <p:ext uri="{BB962C8B-B14F-4D97-AF65-F5344CB8AC3E}">
        <p14:creationId xmlns:p14="http://schemas.microsoft.com/office/powerpoint/2010/main" val="396497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6</a:t>
            </a:fld>
            <a:endParaRPr lang="fr-FR"/>
          </a:p>
        </p:txBody>
      </p:sp>
    </p:spTree>
    <p:extLst>
      <p:ext uri="{BB962C8B-B14F-4D97-AF65-F5344CB8AC3E}">
        <p14:creationId xmlns:p14="http://schemas.microsoft.com/office/powerpoint/2010/main" val="295513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7</a:t>
            </a:fld>
            <a:endParaRPr lang="fr-FR"/>
          </a:p>
        </p:txBody>
      </p:sp>
    </p:spTree>
    <p:extLst>
      <p:ext uri="{BB962C8B-B14F-4D97-AF65-F5344CB8AC3E}">
        <p14:creationId xmlns:p14="http://schemas.microsoft.com/office/powerpoint/2010/main" val="279683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8</a:t>
            </a:fld>
            <a:endParaRPr lang="fr-FR"/>
          </a:p>
        </p:txBody>
      </p:sp>
    </p:spTree>
    <p:extLst>
      <p:ext uri="{BB962C8B-B14F-4D97-AF65-F5344CB8AC3E}">
        <p14:creationId xmlns:p14="http://schemas.microsoft.com/office/powerpoint/2010/main" val="139569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9</a:t>
            </a:fld>
            <a:endParaRPr lang="fr-FR"/>
          </a:p>
        </p:txBody>
      </p:sp>
    </p:spTree>
    <p:extLst>
      <p:ext uri="{BB962C8B-B14F-4D97-AF65-F5344CB8AC3E}">
        <p14:creationId xmlns:p14="http://schemas.microsoft.com/office/powerpoint/2010/main" val="372890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10</a:t>
            </a:fld>
            <a:endParaRPr lang="fr-FR"/>
          </a:p>
        </p:txBody>
      </p:sp>
    </p:spTree>
    <p:extLst>
      <p:ext uri="{BB962C8B-B14F-4D97-AF65-F5344CB8AC3E}">
        <p14:creationId xmlns:p14="http://schemas.microsoft.com/office/powerpoint/2010/main" val="359700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6730A40D-637F-4689-A3B4-B8610C5E6CE3}"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567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4A12148-8EA4-48FC-81B4-36C75350FFA5}"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666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B1C5EFF-099D-42E3-A41A-A49ADCA9CFBC}"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55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62424A9-A51F-4AFB-A5EE-FDAD466D8AAB}"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618406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E7710C-3206-4483-B75F-CEED13B2585A}"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1982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683B131-489C-4254-8EEA-6564A6957BC0}"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98513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F0E1F-D40F-4841-97E5-A301B3DF7FD0}"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29544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456C9E-5D29-4D0D-8A05-9B1ACF75D0AB}"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2639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9C1ACC-54B6-4760-A43A-0D9FF9D54738}"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3166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8347DAD-930B-4DAF-B41E-F1CC772AFD4A}" type="datetime1">
              <a:rPr lang="fr-FR" smtClean="0"/>
              <a:t>07/04/2022</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8246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8871BD-7064-4114-A2D6-1FC07A4492C1}" type="datetime1">
              <a:rPr lang="fr-FR" smtClean="0"/>
              <a:t>07/04/2022</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54898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095AC6-E98B-41F1-83BD-2D7820624D53}" type="datetime1">
              <a:rPr lang="fr-FR" smtClean="0"/>
              <a:t>07/04/2022</a:t>
            </a:fld>
            <a:endParaRPr lang="fr-FR"/>
          </a:p>
        </p:txBody>
      </p:sp>
      <p:sp>
        <p:nvSpPr>
          <p:cNvPr id="8" name="Footer Placeholder 7"/>
          <p:cNvSpPr>
            <a:spLocks noGrp="1"/>
          </p:cNvSpPr>
          <p:nvPr>
            <p:ph type="ftr" sz="quarter" idx="11"/>
          </p:nvPr>
        </p:nvSpPr>
        <p:spPr/>
        <p:txBody>
          <a:bodyPr/>
          <a:lstStyle/>
          <a:p>
            <a:r>
              <a:rPr lang="fr-FR"/>
              <a:t>M. AZOTI</a:t>
            </a:r>
          </a:p>
        </p:txBody>
      </p:sp>
      <p:sp>
        <p:nvSpPr>
          <p:cNvPr id="9" name="Slide Number Placeholder 8"/>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915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B7B664-2357-4EDD-845C-40ADB8543FE4}" type="datetime1">
              <a:rPr lang="fr-FR" smtClean="0"/>
              <a:t>07/04/2022</a:t>
            </a:fld>
            <a:endParaRPr lang="fr-FR"/>
          </a:p>
        </p:txBody>
      </p:sp>
      <p:sp>
        <p:nvSpPr>
          <p:cNvPr id="4" name="Footer Placeholder 3"/>
          <p:cNvSpPr>
            <a:spLocks noGrp="1"/>
          </p:cNvSpPr>
          <p:nvPr>
            <p:ph type="ftr" sz="quarter" idx="11"/>
          </p:nvPr>
        </p:nvSpPr>
        <p:spPr/>
        <p:txBody>
          <a:bodyPr/>
          <a:lstStyle/>
          <a:p>
            <a:r>
              <a:rPr lang="fr-FR"/>
              <a:t>M. AZOTI</a:t>
            </a:r>
          </a:p>
        </p:txBody>
      </p:sp>
      <p:sp>
        <p:nvSpPr>
          <p:cNvPr id="5" name="Slide Number Placeholder 4"/>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11062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78994-1C6A-4B10-A584-578E03CA18CE}" type="datetime1">
              <a:rPr lang="fr-FR" smtClean="0"/>
              <a:t>07/04/2022</a:t>
            </a:fld>
            <a:endParaRPr lang="fr-FR"/>
          </a:p>
        </p:txBody>
      </p:sp>
      <p:sp>
        <p:nvSpPr>
          <p:cNvPr id="3" name="Footer Placeholder 2"/>
          <p:cNvSpPr>
            <a:spLocks noGrp="1"/>
          </p:cNvSpPr>
          <p:nvPr>
            <p:ph type="ftr" sz="quarter" idx="11"/>
          </p:nvPr>
        </p:nvSpPr>
        <p:spPr/>
        <p:txBody>
          <a:bodyPr/>
          <a:lstStyle/>
          <a:p>
            <a:r>
              <a:rPr lang="fr-FR"/>
              <a:t>M. AZOTI</a:t>
            </a:r>
          </a:p>
        </p:txBody>
      </p:sp>
      <p:sp>
        <p:nvSpPr>
          <p:cNvPr id="4" name="Slide Number Placeholder 3"/>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749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0AEA80D-791C-4319-B8FD-7CED4346FCD5}" type="datetime1">
              <a:rPr lang="fr-FR" smtClean="0"/>
              <a:t>07/04/2022</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67686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36B5FC2-D2DB-447D-92AF-12B7E9331AA2}" type="datetime1">
              <a:rPr lang="fr-FR" smtClean="0"/>
              <a:t>07/04/2022</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69501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7138BB-79D3-40EC-87DA-E91549893B7A}" type="datetime1">
              <a:rPr lang="fr-FR" smtClean="0"/>
              <a:t>07/04/2022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 AZOTI</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A5043-0782-46D7-9DC6-1EF664C998C1}" type="slidenum">
              <a:rPr lang="fr-FR" smtClean="0"/>
              <a:t>‹N°›</a:t>
            </a:fld>
            <a:endParaRPr lang="fr-FR"/>
          </a:p>
        </p:txBody>
      </p:sp>
    </p:spTree>
    <p:extLst>
      <p:ext uri="{BB962C8B-B14F-4D97-AF65-F5344CB8AC3E}">
        <p14:creationId xmlns:p14="http://schemas.microsoft.com/office/powerpoint/2010/main" val="1556638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tmp"/><Relationship Id="rId4" Type="http://schemas.openxmlformats.org/officeDocument/2006/relationships/image" Target="../media/image2.tm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2271972" y="6303759"/>
            <a:ext cx="7619999" cy="365125"/>
          </a:xfrm>
        </p:spPr>
        <p:txBody>
          <a:bodyPr/>
          <a:lstStyle/>
          <a:p>
            <a:r>
              <a:rPr lang="fr-FR" sz="14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MM AZOTI &amp; BAKPESSI</a:t>
            </a:r>
          </a:p>
        </p:txBody>
      </p:sp>
      <p:sp>
        <p:nvSpPr>
          <p:cNvPr id="5" name="Espace réservé du numéro de diapositive 4"/>
          <p:cNvSpPr>
            <a:spLocks noGrp="1"/>
          </p:cNvSpPr>
          <p:nvPr>
            <p:ph type="sldNum" sz="quarter" idx="12"/>
          </p:nvPr>
        </p:nvSpPr>
        <p:spPr/>
        <p:txBody>
          <a:bodyPr/>
          <a:lstStyle/>
          <a:p>
            <a:fld id="{0B945BD8-24FD-490E-AB48-5D47ED3FA571}" type="slidenum">
              <a:rPr lang="fr-FR" smtClean="0"/>
              <a:t>1</a:t>
            </a:fld>
            <a:endParaRPr lang="fr-FR"/>
          </a:p>
        </p:txBody>
      </p:sp>
      <p:sp>
        <p:nvSpPr>
          <p:cNvPr id="7" name="Rectangle 6"/>
          <p:cNvSpPr/>
          <p:nvPr/>
        </p:nvSpPr>
        <p:spPr>
          <a:xfrm>
            <a:off x="88850" y="365125"/>
            <a:ext cx="12004713" cy="6303759"/>
          </a:xfrm>
          <a:prstGeom prst="rect">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path path="circle">
              <a:fillToRect l="100000" b="100000"/>
            </a:path>
            <a:tileRect t="-100000" r="-100000"/>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 name="Titre 1"/>
          <p:cNvSpPr>
            <a:spLocks noGrp="1"/>
          </p:cNvSpPr>
          <p:nvPr>
            <p:ph type="ctrTitle"/>
          </p:nvPr>
        </p:nvSpPr>
        <p:spPr>
          <a:xfrm>
            <a:off x="611326" y="1313264"/>
            <a:ext cx="11102000" cy="2312378"/>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INTÉGRITÉ DES DONNÉES</a:t>
            </a:r>
            <a:b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endPar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0" name="ZoneTexte 9"/>
          <p:cNvSpPr txBox="1"/>
          <p:nvPr/>
        </p:nvSpPr>
        <p:spPr>
          <a:xfrm>
            <a:off x="2733484" y="4573781"/>
            <a:ext cx="5743003" cy="646331"/>
          </a:xfrm>
          <a:prstGeom prst="rect">
            <a:avLst/>
          </a:prstGeom>
          <a:noFill/>
        </p:spPr>
        <p:txBody>
          <a:bodyPr wrap="square" rtlCol="0">
            <a:spAutoFit/>
          </a:bodyPr>
          <a:lstStyle/>
          <a:p>
            <a:pPr algn="ctr"/>
            <a:r>
              <a:rPr lang="fr-FR" b="1" dirty="0"/>
              <a:t>M. AZOTI P.</a:t>
            </a:r>
          </a:p>
          <a:p>
            <a:pPr algn="ctr"/>
            <a:r>
              <a:rPr lang="fr-FR" i="1" dirty="0"/>
              <a:t>Ingénieur Informaticien</a:t>
            </a:r>
          </a:p>
        </p:txBody>
      </p:sp>
    </p:spTree>
    <p:extLst>
      <p:ext uri="{BB962C8B-B14F-4D97-AF65-F5344CB8AC3E}">
        <p14:creationId xmlns:p14="http://schemas.microsoft.com/office/powerpoint/2010/main" val="1231201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10</a:t>
            </a:fld>
            <a:endParaRPr lang="fr-FR"/>
          </a:p>
        </p:txBody>
      </p:sp>
      <p:sp>
        <p:nvSpPr>
          <p:cNvPr id="10" name="Rectangle 1"/>
          <p:cNvSpPr>
            <a:spLocks noChangeArrowheads="1"/>
          </p:cNvSpPr>
          <p:nvPr/>
        </p:nvSpPr>
        <p:spPr bwMode="auto">
          <a:xfrm>
            <a:off x="1421879" y="1267970"/>
            <a:ext cx="8404573"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UNIQUE NOT NULL</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PRIMARY KEY</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Les clés primaires peuvent également contraindre plusieurs colonnes ; la syntaxe est semblable aux contraintes d'unicité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exemple ( a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b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PRIMARY KEY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 c)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282726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11</a:t>
            </a:fld>
            <a:endParaRPr lang="fr-FR"/>
          </a:p>
        </p:txBody>
      </p:sp>
      <p:sp>
        <p:nvSpPr>
          <p:cNvPr id="2" name="Rectangle 1"/>
          <p:cNvSpPr/>
          <p:nvPr/>
        </p:nvSpPr>
        <p:spPr>
          <a:xfrm>
            <a:off x="677334" y="896187"/>
            <a:ext cx="3876574" cy="375552"/>
          </a:xfrm>
          <a:prstGeom prst="rect">
            <a:avLst/>
          </a:prstGeom>
        </p:spPr>
        <p:txBody>
          <a:bodyPr wrap="none">
            <a:spAutoFit/>
          </a:bodyPr>
          <a:lstStyle/>
          <a:p>
            <a:pPr>
              <a:lnSpc>
                <a:spcPct val="107000"/>
              </a:lnSpc>
              <a:spcAft>
                <a:spcPts val="800"/>
              </a:spcAft>
            </a:pPr>
            <a:r>
              <a:rPr lang="fr-FR" b="1" spc="-5" dirty="0">
                <a:latin typeface="Calibri" panose="020F0502020204030204" pitchFamily="34" charset="0"/>
                <a:ea typeface="Times New Roman" panose="02020603050405020304" pitchFamily="18" charset="0"/>
                <a:cs typeface="Times New Roman" panose="02020603050405020304" pitchFamily="18" charset="0"/>
              </a:rPr>
              <a:t>-    Intégrité de référence (référentielle)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06394" y="1402249"/>
            <a:ext cx="1984326" cy="388696"/>
          </a:xfrm>
          <a:prstGeom prst="rect">
            <a:avLst/>
          </a:prstGeom>
        </p:spPr>
        <p:txBody>
          <a:bodyPr wrap="none">
            <a:spAutoFit/>
          </a:bodyPr>
          <a:lstStyle/>
          <a:p>
            <a:pPr marL="342900" lvl="0" indent="-342900">
              <a:lnSpc>
                <a:spcPct val="107000"/>
              </a:lnSpc>
              <a:spcAft>
                <a:spcPts val="800"/>
              </a:spcAft>
              <a:buFont typeface="Wingdings" panose="05000000000000000000" pitchFamily="2" charset="2"/>
              <a:buChar char=""/>
            </a:pPr>
            <a:r>
              <a:rPr lang="fr-FR" b="1" dirty="0">
                <a:latin typeface="Calibri" panose="020F0502020204030204" pitchFamily="34" charset="0"/>
                <a:ea typeface="Times New Roman" panose="02020603050405020304" pitchFamily="18" charset="0"/>
                <a:cs typeface="Times New Roman" panose="02020603050405020304" pitchFamily="18" charset="0"/>
              </a:rPr>
              <a:t>Clés étrangères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03190" y="1921455"/>
            <a:ext cx="9430162" cy="783869"/>
          </a:xfrm>
          <a:prstGeom prst="rect">
            <a:avLst/>
          </a:prstGeom>
        </p:spPr>
        <p:txBody>
          <a:bodyPr wrap="square">
            <a:spAutoFit/>
          </a:bodyPr>
          <a:lstStyle/>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Une contrainte de clé étrangère stipule que les valeurs d'une colonne (ou d'un groupe de colonnes) doivent correspondre aux valeurs qui apparaissent dans les lignes d'une autre table. On dit que cela maintient l'</a:t>
            </a:r>
            <a:r>
              <a:rPr lang="fr-FR" sz="1400" i="1" spc="-5" dirty="0">
                <a:latin typeface="Cambria" panose="02040503050406030204" pitchFamily="18" charset="0"/>
                <a:ea typeface="Cambria" panose="02040503050406030204" pitchFamily="18" charset="0"/>
                <a:cs typeface="Times New Roman" panose="02020603050405020304" pitchFamily="18" charset="0"/>
              </a:rPr>
              <a:t>intégrité référentielle</a:t>
            </a:r>
            <a:r>
              <a:rPr lang="fr-FR" sz="1400" spc="-5" dirty="0">
                <a:latin typeface="Cambria" panose="02040503050406030204" pitchFamily="18" charset="0"/>
                <a:ea typeface="Cambria" panose="02040503050406030204" pitchFamily="18" charset="0"/>
                <a:cs typeface="Times New Roman" panose="02020603050405020304" pitchFamily="18" charset="0"/>
              </a:rPr>
              <a:t> entre les deux tables.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8" name="Rectangle 1"/>
          <p:cNvSpPr>
            <a:spLocks noChangeArrowheads="1"/>
          </p:cNvSpPr>
          <p:nvPr/>
        </p:nvSpPr>
        <p:spPr bwMode="auto">
          <a:xfrm>
            <a:off x="1387402" y="2835834"/>
            <a:ext cx="4877475"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Soit la table de produits, déjà utilisée plusieurs fois : </a:t>
            </a:r>
            <a:endPar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9" name="Rectangle 8"/>
          <p:cNvSpPr/>
          <p:nvPr/>
        </p:nvSpPr>
        <p:spPr>
          <a:xfrm>
            <a:off x="521723" y="4410223"/>
            <a:ext cx="9942203" cy="783869"/>
          </a:xfrm>
          <a:prstGeom prst="rect">
            <a:avLst/>
          </a:prstGeom>
        </p:spPr>
        <p:txBody>
          <a:bodyPr wrap="square">
            <a:spAutoFit/>
          </a:bodyPr>
          <a:lstStyle/>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Soit également une table qui stocke les commandes de ces produits. Il est intéressant de s'assurer que la table des commandes ne contient que des commandes de produits qui existent réellement. Pour cela, une contrainte de clé étrangère est définie dans la table des commandes qui référence la table produit :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25798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12</a:t>
            </a:fld>
            <a:endParaRPr lang="fr-FR"/>
          </a:p>
        </p:txBody>
      </p:sp>
      <p:sp>
        <p:nvSpPr>
          <p:cNvPr id="8" name="Rectangle 7"/>
          <p:cNvSpPr/>
          <p:nvPr/>
        </p:nvSpPr>
        <p:spPr>
          <a:xfrm>
            <a:off x="677334" y="896187"/>
            <a:ext cx="3876574" cy="375552"/>
          </a:xfrm>
          <a:prstGeom prst="rect">
            <a:avLst/>
          </a:prstGeom>
        </p:spPr>
        <p:txBody>
          <a:bodyPr wrap="none">
            <a:spAutoFit/>
          </a:bodyPr>
          <a:lstStyle/>
          <a:p>
            <a:pPr>
              <a:lnSpc>
                <a:spcPct val="107000"/>
              </a:lnSpc>
              <a:spcAft>
                <a:spcPts val="800"/>
              </a:spcAft>
            </a:pPr>
            <a:r>
              <a:rPr lang="fr-FR" b="1" spc="-5" dirty="0">
                <a:latin typeface="Calibri" panose="020F0502020204030204" pitchFamily="34" charset="0"/>
                <a:ea typeface="Times New Roman" panose="02020603050405020304" pitchFamily="18" charset="0"/>
                <a:cs typeface="Times New Roman" panose="02020603050405020304" pitchFamily="18" charset="0"/>
              </a:rPr>
              <a:t>-    Intégrité de référence (référentielle)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206394" y="1402249"/>
            <a:ext cx="1984326" cy="388696"/>
          </a:xfrm>
          <a:prstGeom prst="rect">
            <a:avLst/>
          </a:prstGeom>
        </p:spPr>
        <p:txBody>
          <a:bodyPr wrap="none">
            <a:spAutoFit/>
          </a:bodyPr>
          <a:lstStyle/>
          <a:p>
            <a:pPr marL="342900" lvl="0" indent="-342900">
              <a:lnSpc>
                <a:spcPct val="107000"/>
              </a:lnSpc>
              <a:spcAft>
                <a:spcPts val="800"/>
              </a:spcAft>
              <a:buFont typeface="Wingdings" panose="05000000000000000000" pitchFamily="2" charset="2"/>
              <a:buChar char=""/>
            </a:pPr>
            <a:r>
              <a:rPr lang="fr-FR" b="1" dirty="0">
                <a:latin typeface="Calibri" panose="020F0502020204030204" pitchFamily="34" charset="0"/>
                <a:ea typeface="Times New Roman" panose="02020603050405020304" pitchFamily="18" charset="0"/>
                <a:cs typeface="Times New Roman" panose="02020603050405020304" pitchFamily="18" charset="0"/>
              </a:rPr>
              <a:t>Clés étrangères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a:spLocks noChangeArrowheads="1"/>
          </p:cNvSpPr>
          <p:nvPr/>
        </p:nvSpPr>
        <p:spPr bwMode="auto">
          <a:xfrm>
            <a:off x="931511" y="1844225"/>
            <a:ext cx="6043435"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commandes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id_commande</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PRIMARY KEY</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REFERENCES</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produits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quantite</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3" name="ZoneTexte 2"/>
          <p:cNvSpPr txBox="1"/>
          <p:nvPr/>
        </p:nvSpPr>
        <p:spPr>
          <a:xfrm>
            <a:off x="677334" y="2939695"/>
            <a:ext cx="9860037" cy="738664"/>
          </a:xfrm>
          <a:prstGeom prst="rect">
            <a:avLst/>
          </a:prstGeom>
          <a:noFill/>
        </p:spPr>
        <p:txBody>
          <a:bodyPr wrap="square" rtlCol="0">
            <a:spAutoFit/>
          </a:bodyPr>
          <a:lstStyle/>
          <a:p>
            <a:r>
              <a:rPr lang="fr-FR" sz="1400" dirty="0">
                <a:latin typeface="Cambria" panose="02040503050406030204" pitchFamily="18" charset="0"/>
                <a:ea typeface="Cambria" panose="02040503050406030204" pitchFamily="18" charset="0"/>
              </a:rPr>
              <a:t>Il est désormais impossible de créer des commandes pour lesquelles </a:t>
            </a:r>
            <a:r>
              <a:rPr lang="fr-FR" sz="1400" dirty="0" err="1">
                <a:latin typeface="Cambria" panose="02040503050406030204" pitchFamily="18" charset="0"/>
                <a:ea typeface="Cambria" panose="02040503050406030204" pitchFamily="18" charset="0"/>
              </a:rPr>
              <a:t>no_produit</a:t>
            </a:r>
            <a:r>
              <a:rPr lang="fr-FR" sz="1400" dirty="0">
                <a:latin typeface="Cambria" panose="02040503050406030204" pitchFamily="18" charset="0"/>
                <a:ea typeface="Cambria" panose="02040503050406030204" pitchFamily="18" charset="0"/>
              </a:rPr>
              <a:t> n'apparaît pas dans la table produits. </a:t>
            </a:r>
          </a:p>
          <a:p>
            <a:r>
              <a:rPr lang="fr-FR" sz="1400" dirty="0">
                <a:latin typeface="Cambria" panose="02040503050406030204" pitchFamily="18" charset="0"/>
                <a:ea typeface="Cambria" panose="02040503050406030204" pitchFamily="18" charset="0"/>
              </a:rPr>
              <a:t>Dans cette situation, on dit que la table des commandes est la table </a:t>
            </a:r>
            <a:r>
              <a:rPr lang="fr-FR" sz="1400" i="1" dirty="0">
                <a:latin typeface="Cambria" panose="02040503050406030204" pitchFamily="18" charset="0"/>
                <a:ea typeface="Cambria" panose="02040503050406030204" pitchFamily="18" charset="0"/>
              </a:rPr>
              <a:t>qui référence</a:t>
            </a:r>
            <a:r>
              <a:rPr lang="fr-FR" sz="1400" dirty="0">
                <a:latin typeface="Cambria" panose="02040503050406030204" pitchFamily="18" charset="0"/>
                <a:ea typeface="Cambria" panose="02040503050406030204" pitchFamily="18" charset="0"/>
              </a:rPr>
              <a:t> et la table des produits est la table </a:t>
            </a:r>
            <a:r>
              <a:rPr lang="fr-FR" sz="1400" i="1" dirty="0">
                <a:latin typeface="Cambria" panose="02040503050406030204" pitchFamily="18" charset="0"/>
                <a:ea typeface="Cambria" panose="02040503050406030204" pitchFamily="18" charset="0"/>
              </a:rPr>
              <a:t>référencée</a:t>
            </a:r>
            <a:r>
              <a:rPr lang="fr-FR" sz="1400" dirty="0">
                <a:latin typeface="Cambria" panose="02040503050406030204" pitchFamily="18" charset="0"/>
                <a:ea typeface="Cambria" panose="02040503050406030204" pitchFamily="18" charset="0"/>
              </a:rPr>
              <a:t>. De la même façon, il y a des colonnes qui référencent et des colonnes référencées. </a:t>
            </a:r>
          </a:p>
        </p:txBody>
      </p:sp>
      <p:sp>
        <p:nvSpPr>
          <p:cNvPr id="11" name="Rectangle 3"/>
          <p:cNvSpPr>
            <a:spLocks noChangeArrowheads="1"/>
          </p:cNvSpPr>
          <p:nvPr/>
        </p:nvSpPr>
        <p:spPr bwMode="auto">
          <a:xfrm>
            <a:off x="521724" y="4018778"/>
            <a:ext cx="602897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commandes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id_commande</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REFERENCES produits,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quantite</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12" name="Rectangle 11"/>
          <p:cNvSpPr/>
          <p:nvPr/>
        </p:nvSpPr>
        <p:spPr>
          <a:xfrm>
            <a:off x="805337" y="3741779"/>
            <a:ext cx="3452099" cy="276999"/>
          </a:xfrm>
          <a:prstGeom prst="rect">
            <a:avLst/>
          </a:prstGeom>
        </p:spPr>
        <p:txBody>
          <a:bodyPr wrap="none">
            <a:spAutoFit/>
          </a:bodyPr>
          <a:lstStyle/>
          <a:p>
            <a:r>
              <a:rPr lang="fr-FR" sz="1200" dirty="0">
                <a:latin typeface="Cambria" panose="02040503050406030204" pitchFamily="18" charset="0"/>
                <a:ea typeface="Cambria" panose="02040503050406030204" pitchFamily="18" charset="0"/>
              </a:rPr>
              <a:t>La commande précédente peut être raccourcie en </a:t>
            </a:r>
          </a:p>
        </p:txBody>
      </p:sp>
      <p:sp>
        <p:nvSpPr>
          <p:cNvPr id="13" name="ZoneTexte 12"/>
          <p:cNvSpPr txBox="1"/>
          <p:nvPr/>
        </p:nvSpPr>
        <p:spPr>
          <a:xfrm>
            <a:off x="677334" y="4892674"/>
            <a:ext cx="9651248" cy="461665"/>
          </a:xfrm>
          <a:prstGeom prst="rect">
            <a:avLst/>
          </a:prstGeom>
          <a:noFill/>
        </p:spPr>
        <p:txBody>
          <a:bodyPr wrap="square" rtlCol="0">
            <a:spAutoFit/>
          </a:bodyPr>
          <a:lstStyle/>
          <a:p>
            <a:r>
              <a:rPr lang="fr-FR" sz="1200" dirty="0">
                <a:latin typeface="Cambria" panose="02040503050406030204" pitchFamily="18" charset="0"/>
                <a:ea typeface="Cambria" panose="02040503050406030204" pitchFamily="18" charset="0"/>
              </a:rPr>
              <a:t>parce qu'en l'absence de liste de colonnes, la clé primaire de la table de référence est utilisée comme colonne de référence. </a:t>
            </a:r>
          </a:p>
          <a:p>
            <a:endParaRPr lang="fr-F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0591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13</a:t>
            </a:fld>
            <a:endParaRPr lang="fr-FR"/>
          </a:p>
        </p:txBody>
      </p:sp>
      <p:sp>
        <p:nvSpPr>
          <p:cNvPr id="12" name="Rectangle 11"/>
          <p:cNvSpPr/>
          <p:nvPr/>
        </p:nvSpPr>
        <p:spPr>
          <a:xfrm>
            <a:off x="521724" y="3995041"/>
            <a:ext cx="9368852" cy="487569"/>
          </a:xfrm>
          <a:prstGeom prst="rect">
            <a:avLst/>
          </a:prstGeom>
        </p:spPr>
        <p:txBody>
          <a:bodyPr wrap="square">
            <a:spAutoFit/>
          </a:bodyPr>
          <a:lstStyle/>
          <a:p>
            <a:pPr>
              <a:lnSpc>
                <a:spcPct val="107000"/>
              </a:lnSpc>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Une clé étrangère peut aussi contraindre et référencer un groupe de colonnes. Comme cela a déjà été évoqué, il faut alors l'écrire sous forme d'une contrainte de table. Voici un exemple de syntaxe : </a:t>
            </a:r>
            <a:endParaRPr lang="fr-FR" sz="1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3" name="Rectangle 4"/>
          <p:cNvSpPr>
            <a:spLocks noChangeArrowheads="1"/>
          </p:cNvSpPr>
          <p:nvPr/>
        </p:nvSpPr>
        <p:spPr bwMode="auto">
          <a:xfrm>
            <a:off x="521724" y="4694513"/>
            <a:ext cx="521506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t1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PRIMARY KEY</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b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FOREIGN KEY (b, c) </a:t>
            </a:r>
            <a:r>
              <a:rPr kumimoji="0" lang="fr-FR" altLang="fr-FR" sz="12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REFERENCES</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autre_table</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(c1, c2)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14" name="Rectangle 13"/>
          <p:cNvSpPr/>
          <p:nvPr/>
        </p:nvSpPr>
        <p:spPr>
          <a:xfrm>
            <a:off x="1014921" y="900957"/>
            <a:ext cx="5622438"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CREATE TABLE Commande (</a:t>
            </a:r>
          </a:p>
          <a:p>
            <a:pPr lvl="1">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    </a:t>
            </a:r>
            <a:r>
              <a:rPr lang="fr-FR" sz="1200" spc="-5" dirty="0" err="1">
                <a:latin typeface="Cambria" panose="02040503050406030204" pitchFamily="18" charset="0"/>
                <a:ea typeface="Cambria" panose="02040503050406030204" pitchFamily="18" charset="0"/>
                <a:cs typeface="Times New Roman" panose="02020603050405020304" pitchFamily="18" charset="0"/>
              </a:rPr>
              <a:t>numero</a:t>
            </a:r>
            <a:r>
              <a:rPr lang="fr-FR" sz="1200" spc="-5" dirty="0">
                <a:latin typeface="Cambria" panose="02040503050406030204" pitchFamily="18" charset="0"/>
                <a:ea typeface="Cambria" panose="02040503050406030204" pitchFamily="18" charset="0"/>
                <a:cs typeface="Times New Roman" panose="02020603050405020304" pitchFamily="18" charset="0"/>
              </a:rPr>
              <a:t> INT UNSIGNED PRIMARY KEY AUTO_INCREMENT,</a:t>
            </a:r>
          </a:p>
          <a:p>
            <a:pPr lvl="1">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    </a:t>
            </a:r>
            <a:r>
              <a:rPr lang="fr-FR" sz="1200" b="1" spc="-5" dirty="0">
                <a:latin typeface="Cambria" panose="02040503050406030204" pitchFamily="18" charset="0"/>
                <a:ea typeface="Cambria" panose="02040503050406030204" pitchFamily="18" charset="0"/>
                <a:cs typeface="Times New Roman" panose="02020603050405020304" pitchFamily="18" charset="0"/>
              </a:rPr>
              <a:t>client</a:t>
            </a:r>
            <a:r>
              <a:rPr lang="fr-FR" sz="1200" spc="-5" dirty="0">
                <a:latin typeface="Cambria" panose="02040503050406030204" pitchFamily="18" charset="0"/>
                <a:ea typeface="Cambria" panose="02040503050406030204" pitchFamily="18" charset="0"/>
                <a:cs typeface="Times New Roman" panose="02020603050405020304" pitchFamily="18" charset="0"/>
              </a:rPr>
              <a:t> INT UNSIGNED NOT NULL,</a:t>
            </a:r>
          </a:p>
          <a:p>
            <a:pPr lvl="1">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    produit VARCHAR(40),</a:t>
            </a:r>
          </a:p>
          <a:p>
            <a:pPr lvl="1">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    </a:t>
            </a:r>
            <a:r>
              <a:rPr lang="fr-FR" sz="1200" spc="-5" dirty="0" err="1">
                <a:latin typeface="Cambria" panose="02040503050406030204" pitchFamily="18" charset="0"/>
                <a:ea typeface="Cambria" panose="02040503050406030204" pitchFamily="18" charset="0"/>
                <a:cs typeface="Times New Roman" panose="02020603050405020304" pitchFamily="18" charset="0"/>
              </a:rPr>
              <a:t>quantite</a:t>
            </a:r>
            <a:r>
              <a:rPr lang="fr-FR" sz="1200" spc="-5" dirty="0">
                <a:latin typeface="Cambria" panose="02040503050406030204" pitchFamily="18" charset="0"/>
                <a:ea typeface="Cambria" panose="02040503050406030204" pitchFamily="18" charset="0"/>
                <a:cs typeface="Times New Roman" panose="02020603050405020304" pitchFamily="18" charset="0"/>
              </a:rPr>
              <a:t> SMALLINT DEFAULT 1,</a:t>
            </a:r>
          </a:p>
          <a:p>
            <a:pPr lvl="1">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       </a:t>
            </a: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CONSTRAINT </a:t>
            </a:r>
            <a:r>
              <a:rPr lang="fr-FR" sz="1200" spc="-5"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fk_client_numero</a:t>
            </a: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 On donne un nom à notre clé</a:t>
            </a:r>
          </a:p>
          <a:p>
            <a:pPr lvl="1">
              <a:spcAft>
                <a:spcPts val="800"/>
              </a:spcAft>
            </a:pP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FOREIGN KEY (</a:t>
            </a:r>
            <a:r>
              <a:rPr lang="fr-FR" sz="1200" b="1"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client</a:t>
            </a: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 Colonne sur laquelle on crée la clé</a:t>
            </a:r>
          </a:p>
          <a:p>
            <a:pPr lvl="1">
              <a:spcAft>
                <a:spcPts val="800"/>
              </a:spcAft>
            </a:pP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REFERENCES Client(</a:t>
            </a:r>
            <a:r>
              <a:rPr lang="fr-FR" sz="1200" spc="-5"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numero</a:t>
            </a:r>
            <a:r>
              <a:rPr lang="fr-FR" sz="1200"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 Colonne de référence</a:t>
            </a:r>
          </a:p>
          <a:p>
            <a:pPr>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a:t>
            </a:r>
          </a:p>
          <a:p>
            <a:pPr>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ENGINE=</a:t>
            </a:r>
            <a:r>
              <a:rPr lang="fr-FR" sz="1200" spc="-5" dirty="0" err="1">
                <a:latin typeface="Cambria" panose="02040503050406030204" pitchFamily="18" charset="0"/>
                <a:ea typeface="Cambria" panose="02040503050406030204" pitchFamily="18" charset="0"/>
                <a:cs typeface="Times New Roman" panose="02020603050405020304" pitchFamily="18" charset="0"/>
              </a:rPr>
              <a:t>InnoDB</a:t>
            </a:r>
            <a:r>
              <a:rPr lang="fr-FR" sz="1200" spc="-5" dirty="0">
                <a:latin typeface="Cambria" panose="02040503050406030204" pitchFamily="18" charset="0"/>
                <a:ea typeface="Cambria" panose="02040503050406030204" pitchFamily="18" charset="0"/>
                <a:cs typeface="Times New Roman" panose="02020603050405020304" pitchFamily="18" charset="0"/>
              </a:rPr>
              <a:t>;                          -- </a:t>
            </a:r>
            <a:r>
              <a:rPr lang="fr-FR" sz="1200" spc="-5" dirty="0" err="1">
                <a:latin typeface="Cambria" panose="02040503050406030204" pitchFamily="18" charset="0"/>
                <a:ea typeface="Cambria" panose="02040503050406030204" pitchFamily="18" charset="0"/>
                <a:cs typeface="Times New Roman" panose="02020603050405020304" pitchFamily="18" charset="0"/>
              </a:rPr>
              <a:t>MyISAM</a:t>
            </a:r>
            <a:r>
              <a:rPr lang="fr-FR" sz="1200" spc="-5" dirty="0">
                <a:latin typeface="Cambria" panose="02040503050406030204" pitchFamily="18" charset="0"/>
                <a:ea typeface="Cambria" panose="02040503050406030204" pitchFamily="18" charset="0"/>
                <a:cs typeface="Times New Roman" panose="02020603050405020304" pitchFamily="18" charset="0"/>
              </a:rPr>
              <a:t> interdit, je le rappelle encore une fois !</a:t>
            </a:r>
          </a:p>
        </p:txBody>
      </p:sp>
    </p:spTree>
    <p:extLst>
      <p:ext uri="{BB962C8B-B14F-4D97-AF65-F5344CB8AC3E}">
        <p14:creationId xmlns:p14="http://schemas.microsoft.com/office/powerpoint/2010/main" val="3929642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14</a:t>
            </a:fld>
            <a:endParaRPr lang="fr-FR"/>
          </a:p>
        </p:txBody>
      </p:sp>
      <p:sp>
        <p:nvSpPr>
          <p:cNvPr id="2" name="Rectangle 1"/>
          <p:cNvSpPr/>
          <p:nvPr/>
        </p:nvSpPr>
        <p:spPr>
          <a:xfrm>
            <a:off x="383177" y="1351186"/>
            <a:ext cx="7933510" cy="1477328"/>
          </a:xfrm>
          <a:prstGeom prst="rect">
            <a:avLst/>
          </a:prstGeom>
        </p:spPr>
        <p:txBody>
          <a:bodyPr wrap="square">
            <a:spAutoFit/>
          </a:bodyPr>
          <a:lstStyle/>
          <a:p>
            <a:r>
              <a:rPr lang="fr-FR" dirty="0"/>
              <a:t>CREATE TABLE Commande (</a:t>
            </a:r>
          </a:p>
          <a:p>
            <a:r>
              <a:rPr lang="fr-FR" dirty="0"/>
              <a:t>    </a:t>
            </a:r>
            <a:r>
              <a:rPr lang="fr-FR" dirty="0" err="1"/>
              <a:t>numero</a:t>
            </a:r>
            <a:r>
              <a:rPr lang="fr-FR" dirty="0"/>
              <a:t> INT UNSIGNED PRIMARY KEY AUTO_INCREMENT,</a:t>
            </a:r>
          </a:p>
          <a:p>
            <a:r>
              <a:rPr lang="fr-FR" dirty="0"/>
              <a:t>    </a:t>
            </a:r>
            <a:r>
              <a:rPr lang="fr-FR" dirty="0">
                <a:solidFill>
                  <a:srgbClr val="FF0000"/>
                </a:solidFill>
              </a:rPr>
              <a:t>client</a:t>
            </a:r>
            <a:r>
              <a:rPr lang="fr-FR" dirty="0"/>
              <a:t> INT UNSIGNED NOT NULL,  produit VARCHAR(40),</a:t>
            </a:r>
          </a:p>
          <a:p>
            <a:r>
              <a:rPr lang="fr-FR" dirty="0"/>
              <a:t>    </a:t>
            </a:r>
            <a:r>
              <a:rPr lang="fr-FR" dirty="0" err="1"/>
              <a:t>quantite</a:t>
            </a:r>
            <a:r>
              <a:rPr lang="fr-FR" dirty="0"/>
              <a:t> SMALLINT DEFAULT 1</a:t>
            </a:r>
          </a:p>
          <a:p>
            <a:r>
              <a:rPr lang="fr-FR" dirty="0"/>
              <a:t>);</a:t>
            </a:r>
          </a:p>
        </p:txBody>
      </p:sp>
      <p:sp>
        <p:nvSpPr>
          <p:cNvPr id="4" name="Rectangle 3"/>
          <p:cNvSpPr/>
          <p:nvPr/>
        </p:nvSpPr>
        <p:spPr>
          <a:xfrm>
            <a:off x="677334" y="4805639"/>
            <a:ext cx="7804815" cy="923330"/>
          </a:xfrm>
          <a:prstGeom prst="rect">
            <a:avLst/>
          </a:prstGeom>
        </p:spPr>
        <p:txBody>
          <a:bodyPr wrap="square">
            <a:spAutoFit/>
          </a:bodyPr>
          <a:lstStyle/>
          <a:p>
            <a:r>
              <a:rPr lang="fr-FR" dirty="0"/>
              <a:t>ALTER TABLE Commande</a:t>
            </a:r>
          </a:p>
          <a:p>
            <a:r>
              <a:rPr lang="fr-FR" dirty="0"/>
              <a:t>ADD CONSTRAINT </a:t>
            </a:r>
            <a:r>
              <a:rPr lang="fr-FR" dirty="0" err="1"/>
              <a:t>fk_client_numero</a:t>
            </a:r>
            <a:r>
              <a:rPr lang="fr-FR" dirty="0"/>
              <a:t> FOREIGN KEY (</a:t>
            </a:r>
            <a:r>
              <a:rPr lang="fr-FR" dirty="0">
                <a:solidFill>
                  <a:srgbClr val="FF0000"/>
                </a:solidFill>
              </a:rPr>
              <a:t>client</a:t>
            </a:r>
            <a:r>
              <a:rPr lang="fr-FR" dirty="0"/>
              <a:t>) REFERENCES Client(</a:t>
            </a:r>
            <a:r>
              <a:rPr lang="fr-FR" dirty="0" err="1"/>
              <a:t>numero</a:t>
            </a:r>
            <a:r>
              <a:rPr lang="fr-FR" dirty="0"/>
              <a:t>);</a:t>
            </a:r>
          </a:p>
        </p:txBody>
      </p:sp>
      <p:sp>
        <p:nvSpPr>
          <p:cNvPr id="11" name="Rectangle 10"/>
          <p:cNvSpPr/>
          <p:nvPr/>
        </p:nvSpPr>
        <p:spPr>
          <a:xfrm>
            <a:off x="778140" y="902956"/>
            <a:ext cx="9368852" cy="275588"/>
          </a:xfrm>
          <a:prstGeom prst="rect">
            <a:avLst/>
          </a:prstGeom>
        </p:spPr>
        <p:txBody>
          <a:bodyPr wrap="square">
            <a:spAutoFit/>
          </a:bodyPr>
          <a:lstStyle/>
          <a:p>
            <a:pPr>
              <a:lnSpc>
                <a:spcPct val="107000"/>
              </a:lnSpc>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Une table peut être créée sans spécifier l’attribut comme clé étrangère mais comme un attribut normal</a:t>
            </a:r>
            <a:endParaRPr lang="fr-FR" sz="1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5" name="Rectangle 14"/>
          <p:cNvSpPr/>
          <p:nvPr/>
        </p:nvSpPr>
        <p:spPr>
          <a:xfrm>
            <a:off x="582684" y="4355452"/>
            <a:ext cx="9368852" cy="275588"/>
          </a:xfrm>
          <a:prstGeom prst="rect">
            <a:avLst/>
          </a:prstGeom>
        </p:spPr>
        <p:txBody>
          <a:bodyPr wrap="square">
            <a:spAutoFit/>
          </a:bodyPr>
          <a:lstStyle/>
          <a:p>
            <a:pPr>
              <a:lnSpc>
                <a:spcPct val="107000"/>
              </a:lnSpc>
              <a:spcAft>
                <a:spcPts val="800"/>
              </a:spcAft>
            </a:pPr>
            <a:r>
              <a:rPr lang="fr-FR" sz="1200" spc="-5" dirty="0">
                <a:latin typeface="Cambria" panose="02040503050406030204" pitchFamily="18" charset="0"/>
                <a:ea typeface="Cambria" panose="02040503050406030204" pitchFamily="18" charset="0"/>
                <a:cs typeface="Times New Roman" panose="02020603050405020304" pitchFamily="18" charset="0"/>
              </a:rPr>
              <a:t>Pour définir cet attribut comme clé étrangère, on utilise alors la commande </a:t>
            </a:r>
            <a:r>
              <a:rPr lang="fr-FR" sz="1200" b="1" spc="-5" dirty="0">
                <a:latin typeface="Cambria" panose="02040503050406030204" pitchFamily="18" charset="0"/>
                <a:ea typeface="Cambria" panose="02040503050406030204" pitchFamily="18" charset="0"/>
                <a:cs typeface="Times New Roman" panose="02020603050405020304" pitchFamily="18" charset="0"/>
              </a:rPr>
              <a:t>ALTER TABLE</a:t>
            </a:r>
            <a:endParaRPr lang="fr-FR" sz="1200" b="1"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383177" y="2915813"/>
            <a:ext cx="9849394" cy="1200329"/>
          </a:xfrm>
          <a:prstGeom prst="rect">
            <a:avLst/>
          </a:prstGeom>
        </p:spPr>
        <p:txBody>
          <a:bodyPr wrap="square">
            <a:spAutoFit/>
          </a:bodyPr>
          <a:lstStyle/>
          <a:p>
            <a:r>
              <a:rPr lang="fr-FR" dirty="0"/>
              <a:t>CREATE TABLE Client (</a:t>
            </a:r>
          </a:p>
          <a:p>
            <a:r>
              <a:rPr lang="fr-FR" dirty="0"/>
              <a:t>    </a:t>
            </a:r>
            <a:r>
              <a:rPr lang="fr-FR" dirty="0" err="1"/>
              <a:t>numero</a:t>
            </a:r>
            <a:r>
              <a:rPr lang="fr-FR" dirty="0"/>
              <a:t> INT UNSIGNED PRIMARY KEY AUTO_INCREMENT, </a:t>
            </a:r>
            <a:r>
              <a:rPr lang="fr-FR" dirty="0" err="1"/>
              <a:t>nomclient</a:t>
            </a:r>
            <a:r>
              <a:rPr lang="fr-FR" dirty="0"/>
              <a:t> VARCHAR(40),</a:t>
            </a:r>
          </a:p>
          <a:p>
            <a:r>
              <a:rPr lang="fr-FR" dirty="0"/>
              <a:t>    </a:t>
            </a:r>
            <a:r>
              <a:rPr lang="fr-FR" dirty="0" err="1"/>
              <a:t>quantite</a:t>
            </a:r>
            <a:r>
              <a:rPr lang="fr-FR" dirty="0"/>
              <a:t> SMALLINT DEFAULT 1</a:t>
            </a:r>
          </a:p>
          <a:p>
            <a:r>
              <a:rPr lang="fr-FR" dirty="0"/>
              <a:t>);</a:t>
            </a:r>
          </a:p>
        </p:txBody>
      </p:sp>
    </p:spTree>
    <p:extLst>
      <p:ext uri="{BB962C8B-B14F-4D97-AF65-F5344CB8AC3E}">
        <p14:creationId xmlns:p14="http://schemas.microsoft.com/office/powerpoint/2010/main" val="3598421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15</a:t>
            </a:fld>
            <a:endParaRPr lang="fr-FR"/>
          </a:p>
        </p:txBody>
      </p:sp>
      <p:sp>
        <p:nvSpPr>
          <p:cNvPr id="2" name="Rectangle 1"/>
          <p:cNvSpPr/>
          <p:nvPr/>
        </p:nvSpPr>
        <p:spPr>
          <a:xfrm>
            <a:off x="677334" y="1309208"/>
            <a:ext cx="8871400" cy="738664"/>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L’intégrité de référence concerne les relations entre les tables. Elle agit lors de la modification, de l’insertion, ou de la suppression d'enregistrement. Elle est le moyen d’assurer la cohérence entre plusieurs tables et concerne donc les valeurs des clés étrangères.</a:t>
            </a:r>
            <a:endParaRPr lang="fr-FR" sz="1400" dirty="0">
              <a:latin typeface="Cambria" panose="02040503050406030204" pitchFamily="18" charset="0"/>
              <a:ea typeface="Cambria" panose="02040503050406030204" pitchFamily="18" charset="0"/>
            </a:endParaRPr>
          </a:p>
        </p:txBody>
      </p:sp>
      <p:sp>
        <p:nvSpPr>
          <p:cNvPr id="3" name="Rectangle 2"/>
          <p:cNvSpPr/>
          <p:nvPr/>
        </p:nvSpPr>
        <p:spPr>
          <a:xfrm>
            <a:off x="677334" y="2210895"/>
            <a:ext cx="9990666" cy="3115596"/>
          </a:xfrm>
          <a:prstGeom prst="rect">
            <a:avLst/>
          </a:prstGeom>
        </p:spPr>
        <p:txBody>
          <a:bodyPr wrap="square">
            <a:spAutoFit/>
          </a:bodyPr>
          <a:lstStyle/>
          <a:p>
            <a:pPr>
              <a:lnSpc>
                <a:spcPct val="107000"/>
              </a:lnSpc>
              <a:spcAft>
                <a:spcPts val="800"/>
              </a:spcAft>
            </a:pPr>
            <a:r>
              <a:rPr lang="fr-FR" sz="1400" u="sng" spc="-5" dirty="0">
                <a:latin typeface="Cambria" panose="02040503050406030204" pitchFamily="18" charset="0"/>
                <a:ea typeface="Cambria" panose="02040503050406030204" pitchFamily="18" charset="0"/>
                <a:cs typeface="Times New Roman" panose="02020603050405020304" pitchFamily="18" charset="0"/>
              </a:rPr>
              <a:t>Exemple:  </a:t>
            </a:r>
          </a:p>
          <a:p>
            <a:pPr>
              <a:lnSpc>
                <a:spcPct val="107000"/>
              </a:lnSpc>
              <a:spcAft>
                <a:spcPts val="800"/>
              </a:spcAft>
            </a:pPr>
            <a:endParaRPr lang="fr-FR" sz="1400" u="sng" spc="-5"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CREATE TABLE A-Ecrit (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-auteur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integer</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p>
          <a:p>
            <a:pPr lvl="5">
              <a:lnSpc>
                <a:spcPct val="107000"/>
              </a:lnSpc>
              <a:spcAft>
                <a:spcPts val="800"/>
              </a:spcAft>
            </a:pP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-ouvrage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integer</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p>
          <a:p>
            <a:pPr lvl="5">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CONSTRAINT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cp</a:t>
            </a:r>
            <a:r>
              <a:rPr lang="fr-FR" sz="1400" i="1" spc="-5" dirty="0">
                <a:latin typeface="Cambria" panose="02040503050406030204" pitchFamily="18" charset="0"/>
                <a:ea typeface="Cambria" panose="02040503050406030204" pitchFamily="18" charset="0"/>
                <a:cs typeface="Times New Roman" panose="02020603050405020304" pitchFamily="18" charset="0"/>
              </a:rPr>
              <a:t>-a-</a:t>
            </a:r>
            <a:r>
              <a:rPr lang="fr-FR" sz="1400" i="1" spc="-5" dirty="0" err="1">
                <a:latin typeface="Cambria" panose="02040503050406030204" pitchFamily="18" charset="0"/>
                <a:ea typeface="Cambria" panose="02040503050406030204" pitchFamily="18" charset="0"/>
                <a:cs typeface="Times New Roman" panose="02020603050405020304" pitchFamily="18" charset="0"/>
              </a:rPr>
              <a:t>ecrit</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p>
          <a:p>
            <a:pPr lvl="5">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PRIMARY KEY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-auteur,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-ouvrage),</a:t>
            </a:r>
          </a:p>
          <a:p>
            <a:pPr lvl="5">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CONSTRAINT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ref-aut</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FOREIGN KEY </a:t>
            </a:r>
            <a:r>
              <a:rPr lang="fr-FR" sz="1400" i="1" spc="-5" dirty="0">
                <a:latin typeface="Cambria" panose="02040503050406030204" pitchFamily="18" charset="0"/>
                <a:ea typeface="Cambria" panose="02040503050406030204" pitchFamily="18" charset="0"/>
                <a:cs typeface="Times New Roman" panose="02020603050405020304" pitchFamily="18" charset="0"/>
              </a:rPr>
              <a:t>(</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-auteur) </a:t>
            </a:r>
            <a:r>
              <a:rPr lang="fr-FR" sz="1400" i="1"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REFERENCES</a:t>
            </a:r>
            <a:r>
              <a:rPr lang="fr-FR" sz="1400" i="1" spc="-5" dirty="0">
                <a:latin typeface="Cambria" panose="02040503050406030204" pitchFamily="18" charset="0"/>
                <a:ea typeface="Cambria" panose="02040503050406030204" pitchFamily="18" charset="0"/>
                <a:cs typeface="Times New Roman" panose="02020603050405020304" pitchFamily="18" charset="0"/>
              </a:rPr>
              <a:t> Auteur(</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-auteur) ON DELETE CASCADE ON UPDATE CASCADE,</a:t>
            </a:r>
          </a:p>
          <a:p>
            <a:pPr lvl="5">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CONSTRAINT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ref</a:t>
            </a:r>
            <a:r>
              <a:rPr lang="fr-FR" sz="1400" i="1" spc="-5" dirty="0">
                <a:latin typeface="Cambria" panose="02040503050406030204" pitchFamily="18" charset="0"/>
                <a:ea typeface="Cambria" panose="02040503050406030204" pitchFamily="18" charset="0"/>
                <a:cs typeface="Times New Roman" panose="02020603050405020304" pitchFamily="18" charset="0"/>
              </a:rPr>
              <a:t>-ouvrage FOREIGN KEY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-ouvrage) REFERENCES Ouvrages(</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num</a:t>
            </a:r>
            <a:r>
              <a:rPr lang="fr-FR" sz="1400" i="1" spc="-5" dirty="0">
                <a:latin typeface="Cambria" panose="02040503050406030204" pitchFamily="18" charset="0"/>
                <a:ea typeface="Cambria" panose="02040503050406030204" pitchFamily="18" charset="0"/>
                <a:cs typeface="Times New Roman" panose="02020603050405020304" pitchFamily="18" charset="0"/>
              </a:rPr>
              <a:t>-ouvrage) ON DELETE CASCADE ON UPDATE CASCADE );</a:t>
            </a:r>
          </a:p>
        </p:txBody>
      </p:sp>
    </p:spTree>
    <p:extLst>
      <p:ext uri="{BB962C8B-B14F-4D97-AF65-F5344CB8AC3E}">
        <p14:creationId xmlns:p14="http://schemas.microsoft.com/office/powerpoint/2010/main" val="2982568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16</a:t>
            </a:fld>
            <a:endParaRPr lang="fr-FR"/>
          </a:p>
        </p:txBody>
      </p:sp>
      <p:sp>
        <p:nvSpPr>
          <p:cNvPr id="2" name="ZoneTexte 1"/>
          <p:cNvSpPr txBox="1"/>
          <p:nvPr/>
        </p:nvSpPr>
        <p:spPr>
          <a:xfrm>
            <a:off x="677334" y="1127535"/>
            <a:ext cx="9638904" cy="738664"/>
          </a:xfrm>
          <a:prstGeom prst="rect">
            <a:avLst/>
          </a:prstGeom>
          <a:noFill/>
        </p:spPr>
        <p:txBody>
          <a:bodyPr wrap="square" rtlCol="0">
            <a:spAutoFit/>
          </a:bodyPr>
          <a:lstStyle/>
          <a:p>
            <a:pPr marL="285750" indent="-285750">
              <a:buFont typeface="Wingdings" panose="05000000000000000000" pitchFamily="2" charset="2"/>
              <a:buChar char="§"/>
            </a:pPr>
            <a:r>
              <a:rPr lang="fr-FR" sz="1400" dirty="0">
                <a:latin typeface="Cambria" panose="02040503050406030204" pitchFamily="18" charset="0"/>
                <a:ea typeface="Cambria" panose="02040503050406030204" pitchFamily="18" charset="0"/>
              </a:rPr>
              <a:t>Formalisation des règles de gestion de l’entreprise qui représentent donc son mode de fonctionnement. Elles diffèrent des autres règles d’intégrité car elles sont propres à chaque entreprise et chaque table, et sont susceptibles de suivre l’évolution de l’entreprise.</a:t>
            </a:r>
          </a:p>
        </p:txBody>
      </p:sp>
      <p:sp>
        <p:nvSpPr>
          <p:cNvPr id="3" name="Rectangle 2"/>
          <p:cNvSpPr/>
          <p:nvPr/>
        </p:nvSpPr>
        <p:spPr>
          <a:xfrm>
            <a:off x="677334" y="2080618"/>
            <a:ext cx="9638904" cy="523220"/>
          </a:xfrm>
          <a:prstGeom prst="rect">
            <a:avLst/>
          </a:prstGeom>
        </p:spPr>
        <p:txBody>
          <a:bodyPr wrap="square">
            <a:spAutoFit/>
          </a:bodyPr>
          <a:lstStyle/>
          <a:p>
            <a:pPr marL="285750" indent="-285750">
              <a:buFont typeface="Wingdings" panose="05000000000000000000" pitchFamily="2" charset="2"/>
              <a:buChar char="§"/>
            </a:pPr>
            <a:r>
              <a:rPr lang="fr-FR" sz="1400" spc="-5" dirty="0">
                <a:latin typeface="Cambria" panose="02040503050406030204" pitchFamily="18" charset="0"/>
                <a:ea typeface="Cambria" panose="02040503050406030204" pitchFamily="18" charset="0"/>
                <a:cs typeface="Times New Roman" panose="02020603050405020304" pitchFamily="18" charset="0"/>
              </a:rPr>
              <a:t>Une contrainte applicative</a:t>
            </a:r>
            <a:r>
              <a:rPr lang="fr-FR" sz="1400" spc="1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st</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12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en</a:t>
            </a:r>
            <a:r>
              <a:rPr lang="fr-FR" sz="1400" spc="13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éra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1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un</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onditio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13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doi</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1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ér</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er </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sou</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ns</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b</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af</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puiss</a:t>
            </a:r>
            <a:r>
              <a:rPr lang="fr-FR" sz="1400" dirty="0">
                <a:latin typeface="Cambria" panose="02040503050406030204" pitchFamily="18" charset="0"/>
                <a:ea typeface="Cambria" panose="02040503050406030204" pitchFamily="18" charset="0"/>
                <a:cs typeface="Times New Roman" panose="02020603050405020304" pitchFamily="18" charset="0"/>
              </a:rPr>
              <a:t>e aff</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er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5" dirty="0">
                <a:latin typeface="Cambria" panose="02040503050406030204" pitchFamily="18" charset="0"/>
                <a:ea typeface="Cambria" panose="02040503050406030204" pitchFamily="18" charset="0"/>
                <a:cs typeface="Times New Roman" panose="02020603050405020304" pitchFamily="18" charset="0"/>
              </a:rPr>
              <a:t>in</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tion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son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oh</a:t>
            </a:r>
            <a:r>
              <a:rPr lang="fr-FR" sz="1400" dirty="0">
                <a:latin typeface="Cambria" panose="02040503050406030204" pitchFamily="18" charset="0"/>
                <a:ea typeface="Cambria" panose="02040503050406030204" pitchFamily="18" charset="0"/>
                <a:cs typeface="Times New Roman" panose="02020603050405020304" pitchFamily="18" charset="0"/>
              </a:rPr>
              <a:t>ére</a:t>
            </a:r>
            <a:r>
              <a:rPr lang="fr-FR" sz="1400" spc="5" dirty="0">
                <a:latin typeface="Cambria" panose="02040503050406030204" pitchFamily="18" charset="0"/>
                <a:ea typeface="Cambria" panose="02040503050406030204" pitchFamily="18" charset="0"/>
                <a:cs typeface="Times New Roman" panose="02020603050405020304" pitchFamily="18" charset="0"/>
              </a:rPr>
              <a:t>nt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s</a:t>
            </a:r>
            <a:endParaRPr lang="fr-FR" sz="1400" dirty="0">
              <a:latin typeface="Cambria" panose="02040503050406030204" pitchFamily="18" charset="0"/>
              <a:ea typeface="Cambria" panose="02040503050406030204" pitchFamily="18" charset="0"/>
            </a:endParaRPr>
          </a:p>
        </p:txBody>
      </p:sp>
      <p:sp>
        <p:nvSpPr>
          <p:cNvPr id="4" name="Rectangle 3"/>
          <p:cNvSpPr/>
          <p:nvPr/>
        </p:nvSpPr>
        <p:spPr>
          <a:xfrm>
            <a:off x="1080757" y="2965764"/>
            <a:ext cx="1249381" cy="307777"/>
          </a:xfrm>
          <a:prstGeom prst="rect">
            <a:avLst/>
          </a:prstGeom>
        </p:spPr>
        <p:txBody>
          <a:bodyPr wrap="non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5" dirty="0">
                <a:latin typeface="Cambria" panose="02040503050406030204" pitchFamily="18" charset="0"/>
                <a:ea typeface="Cambria" panose="02040503050406030204" pitchFamily="18" charset="0"/>
                <a:cs typeface="Times New Roman" panose="02020603050405020304" pitchFamily="18" charset="0"/>
              </a:rPr>
              <a:t> distingu</a:t>
            </a:r>
            <a:r>
              <a:rPr lang="fr-FR" sz="1400" dirty="0">
                <a:latin typeface="Cambria" panose="02040503050406030204" pitchFamily="18" charset="0"/>
                <a:ea typeface="Cambria" panose="02040503050406030204" pitchFamily="18" charset="0"/>
                <a:cs typeface="Times New Roman" panose="02020603050405020304" pitchFamily="18" charset="0"/>
              </a:rPr>
              <a:t>e :</a:t>
            </a:r>
            <a:endParaRPr lang="fr-FR" sz="1400" dirty="0">
              <a:latin typeface="Cambria" panose="02040503050406030204" pitchFamily="18" charset="0"/>
              <a:ea typeface="Cambria" panose="02040503050406030204" pitchFamily="18" charset="0"/>
            </a:endParaRPr>
          </a:p>
        </p:txBody>
      </p:sp>
      <p:sp>
        <p:nvSpPr>
          <p:cNvPr id="8" name="Rectangle 7"/>
          <p:cNvSpPr/>
          <p:nvPr/>
        </p:nvSpPr>
        <p:spPr>
          <a:xfrm>
            <a:off x="867633" y="3580167"/>
            <a:ext cx="9612591" cy="32284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ü"/>
            </a:pP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2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éra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 qui  </a:t>
            </a:r>
            <a:r>
              <a:rPr lang="fr-FR" sz="1400" spc="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uv</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t  </a:t>
            </a:r>
            <a:r>
              <a:rPr lang="fr-FR" sz="1400" spc="2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fa</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re  </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er</a:t>
            </a: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ni</a:t>
            </a:r>
            <a:r>
              <a:rPr lang="fr-FR" sz="1400" dirty="0">
                <a:latin typeface="Cambria" panose="02040503050406030204" pitchFamily="18" charset="0"/>
                <a:ea typeface="Cambria" panose="02040503050406030204" pitchFamily="18" charset="0"/>
                <a:cs typeface="Times New Roman" panose="02020603050405020304" pitchFamily="18" charset="0"/>
              </a:rPr>
              <a:t>r  </a:t>
            </a:r>
            <a:r>
              <a:rPr lang="fr-FR" sz="1400" spc="5" dirty="0">
                <a:latin typeface="Cambria" panose="02040503050406030204" pitchFamily="18" charset="0"/>
                <a:ea typeface="Cambria" panose="02040503050406030204" pitchFamily="18" charset="0"/>
                <a:cs typeface="Times New Roman" panose="02020603050405020304" pitchFamily="18" charset="0"/>
              </a:rPr>
              <a:t> plusi</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rs c</a:t>
            </a:r>
            <a:r>
              <a:rPr lang="fr-FR" sz="1400" spc="5" dirty="0">
                <a:latin typeface="Cambria" panose="02040503050406030204" pitchFamily="18" charset="0"/>
                <a:ea typeface="Cambria" panose="02040503050406030204" pitchFamily="18" charset="0"/>
                <a:cs typeface="Times New Roman" panose="02020603050405020304" pitchFamily="18" charset="0"/>
              </a:rPr>
              <a:t>olonn</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plusi</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rs</a:t>
            </a:r>
            <a:r>
              <a:rPr lang="fr-FR" sz="1400" spc="5" dirty="0">
                <a:latin typeface="Cambria" panose="02040503050406030204" pitchFamily="18" charset="0"/>
                <a:ea typeface="Cambria" panose="02040503050406030204" pitchFamily="18" charset="0"/>
                <a:cs typeface="Times New Roman" panose="02020603050405020304" pitchFamily="18" charset="0"/>
              </a:rPr>
              <a:t> 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es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9" name="Rectangle 8"/>
          <p:cNvSpPr/>
          <p:nvPr/>
        </p:nvSpPr>
        <p:spPr>
          <a:xfrm>
            <a:off x="793220" y="4317806"/>
            <a:ext cx="9601279" cy="307777"/>
          </a:xfrm>
          <a:prstGeom prst="rect">
            <a:avLst/>
          </a:prstGeom>
        </p:spPr>
        <p:txBody>
          <a:bodyPr wrap="square">
            <a:spAutoFit/>
          </a:bodyPr>
          <a:lstStyle/>
          <a:p>
            <a:pPr marL="285750" indent="-285750">
              <a:buFont typeface="Wingdings" panose="05000000000000000000" pitchFamily="2" charset="2"/>
              <a:buChar char="ü"/>
            </a:pP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tt</a:t>
            </a:r>
            <a:r>
              <a:rPr lang="fr-FR" sz="1400" dirty="0">
                <a:latin typeface="Cambria" panose="02040503050406030204" pitchFamily="18" charset="0"/>
                <a:ea typeface="Cambria" panose="02040503050406030204" pitchFamily="18" charset="0"/>
                <a:cs typeface="Times New Roman" panose="02020603050405020304" pitchFamily="18" charset="0"/>
              </a:rPr>
              <a:t>ac</a:t>
            </a:r>
            <a:r>
              <a:rPr lang="fr-FR" sz="1400" spc="5" dirty="0">
                <a:latin typeface="Cambria" panose="02040503050406030204" pitchFamily="18" charset="0"/>
                <a:ea typeface="Cambria" panose="02040503050406030204" pitchFamily="18" charset="0"/>
                <a:cs typeface="Times New Roman" panose="02020603050405020304" pitchFamily="18" charset="0"/>
              </a:rPr>
              <a:t>h</a:t>
            </a:r>
            <a:r>
              <a:rPr lang="fr-FR" sz="1400" dirty="0">
                <a:latin typeface="Cambria" panose="02040503050406030204" pitchFamily="18" charset="0"/>
                <a:ea typeface="Cambria" panose="02040503050406030204" pitchFamily="18" charset="0"/>
                <a:cs typeface="Times New Roman" panose="02020603050405020304" pitchFamily="18" charset="0"/>
              </a:rPr>
              <a:t>ées</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x</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b</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i</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uv</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as e</a:t>
            </a:r>
            <a:r>
              <a:rPr lang="fr-FR" sz="1400" spc="5" dirty="0">
                <a:latin typeface="Cambria" panose="02040503050406030204" pitchFamily="18" charset="0"/>
                <a:ea typeface="Cambria" panose="02040503050406030204" pitchFamily="18" charset="0"/>
                <a:cs typeface="Times New Roman" panose="02020603050405020304" pitchFamily="18" charset="0"/>
              </a:rPr>
              <a:t>xist</a:t>
            </a:r>
            <a:r>
              <a:rPr lang="fr-FR" sz="1400" dirty="0">
                <a:latin typeface="Cambria" panose="02040503050406030204" pitchFamily="18" charset="0"/>
                <a:ea typeface="Cambria" panose="02040503050406030204" pitchFamily="18" charset="0"/>
                <a:cs typeface="Times New Roman" panose="02020603050405020304" pitchFamily="18" charset="0"/>
              </a:rPr>
              <a:t>er </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ces</a:t>
            </a:r>
            <a:r>
              <a:rPr lang="fr-FR" sz="1400" spc="5" dirty="0">
                <a:latin typeface="Cambria" panose="02040503050406030204" pitchFamily="18" charset="0"/>
                <a:ea typeface="Cambria" panose="02040503050406030204" pitchFamily="18" charset="0"/>
                <a:cs typeface="Times New Roman" panose="02020603050405020304" pitchFamily="18" charset="0"/>
              </a:rPr>
              <a:t> 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es ;</a:t>
            </a:r>
            <a:endParaRPr lang="fr-FR"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5936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17</a:t>
            </a:fld>
            <a:endParaRPr lang="fr-FR"/>
          </a:p>
        </p:txBody>
      </p:sp>
      <p:sp>
        <p:nvSpPr>
          <p:cNvPr id="2" name="Rectangle 1"/>
          <p:cNvSpPr/>
          <p:nvPr/>
        </p:nvSpPr>
        <p:spPr>
          <a:xfrm>
            <a:off x="842566" y="1068094"/>
            <a:ext cx="9215834" cy="4550605"/>
          </a:xfrm>
          <a:prstGeom prst="rect">
            <a:avLst/>
          </a:prstGeom>
        </p:spPr>
        <p:txBody>
          <a:bodyPr wrap="square">
            <a:spAutoFit/>
          </a:bodyPr>
          <a:lstStyle/>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oi</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suiv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r>
              <a:rPr lang="fr-FR" sz="1400" b="1" dirty="0">
                <a:latin typeface="Cambria" panose="02040503050406030204" pitchFamily="18" charset="0"/>
                <a:ea typeface="Cambria" panose="02040503050406030204" pitchFamily="18" charset="0"/>
                <a:cs typeface="Times New Roman" panose="02020603050405020304" pitchFamily="18" charset="0"/>
              </a:rPr>
              <a:t>PERSONNEL</a:t>
            </a: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a:t>
            </a:r>
            <a:r>
              <a:rPr lang="fr-FR" sz="1400" i="1" spc="-25" dirty="0" err="1">
                <a:latin typeface="Cambria" panose="02040503050406030204" pitchFamily="18" charset="0"/>
                <a:ea typeface="Cambria" panose="02040503050406030204" pitchFamily="18" charset="0"/>
                <a:cs typeface="Times New Roman" panose="02020603050405020304" pitchFamily="18" charset="0"/>
              </a:rPr>
              <a:t>m</a:t>
            </a:r>
            <a:r>
              <a:rPr lang="fr-FR" sz="1400" i="1" dirty="0" err="1">
                <a:latin typeface="Cambria" panose="02040503050406030204" pitchFamily="18" charset="0"/>
                <a:ea typeface="Cambria" panose="02040503050406030204" pitchFamily="18" charset="0"/>
                <a:cs typeface="Times New Roman" panose="02020603050405020304" pitchFamily="18" charset="0"/>
              </a:rPr>
              <a:t>ero</a:t>
            </a: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spc="25"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a:t>
            </a:r>
            <a:r>
              <a:rPr lang="fr-FR" sz="1400" i="1" dirty="0" err="1">
                <a:latin typeface="Cambria" panose="02040503050406030204" pitchFamily="18" charset="0"/>
                <a:ea typeface="Cambria" panose="02040503050406030204" pitchFamily="18" charset="0"/>
                <a:cs typeface="Times New Roman" panose="02020603050405020304" pitchFamily="18" charset="0"/>
              </a:rPr>
              <a:t>e</a:t>
            </a:r>
            <a:r>
              <a:rPr lang="fr-FR" sz="1400" i="1" spc="5" dirty="0" err="1">
                <a:latin typeface="Cambria" panose="02040503050406030204" pitchFamily="18" charset="0"/>
                <a:ea typeface="Cambria" panose="02040503050406030204" pitchFamily="18" charset="0"/>
                <a:cs typeface="Times New Roman" panose="02020603050405020304" pitchFamily="18" charset="0"/>
              </a:rPr>
              <a:t>g</a:t>
            </a:r>
            <a:r>
              <a:rPr lang="fr-FR" sz="1400" i="1" dirty="0" err="1">
                <a:latin typeface="Cambria" panose="02040503050406030204" pitchFamily="18" charset="0"/>
                <a:ea typeface="Cambria" panose="02040503050406030204" pitchFamily="18" charset="0"/>
                <a:cs typeface="Times New Roman" panose="02020603050405020304" pitchFamily="18" charset="0"/>
              </a:rPr>
              <a:t>er</a:t>
            </a: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spc="20"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p</a:t>
            </a:r>
            <a:r>
              <a:rPr lang="fr-FR" sz="1400" i="1" dirty="0" err="1">
                <a:latin typeface="Cambria" panose="02040503050406030204" pitchFamily="18" charset="0"/>
                <a:ea typeface="Cambria" panose="02040503050406030204" pitchFamily="18" charset="0"/>
                <a:cs typeface="Times New Roman" panose="02020603050405020304" pitchFamily="18" charset="0"/>
              </a:rPr>
              <a:t>r</a:t>
            </a:r>
            <a:r>
              <a:rPr lang="fr-FR" sz="1400" i="1" spc="5" dirty="0" err="1">
                <a:latin typeface="Cambria" panose="02040503050406030204" pitchFamily="18" charset="0"/>
                <a:ea typeface="Cambria" panose="02040503050406030204" pitchFamily="18" charset="0"/>
                <a:cs typeface="Times New Roman" panose="02020603050405020304" pitchFamily="18" charset="0"/>
              </a:rPr>
              <a:t>i</a:t>
            </a:r>
            <a:r>
              <a:rPr lang="fr-FR" sz="1400" i="1" spc="-25" dirty="0" err="1">
                <a:latin typeface="Cambria" panose="02040503050406030204" pitchFamily="18" charset="0"/>
                <a:ea typeface="Cambria" panose="02040503050406030204" pitchFamily="18" charset="0"/>
                <a:cs typeface="Times New Roman" panose="02020603050405020304" pitchFamily="18" charset="0"/>
              </a:rPr>
              <a:t>m</a:t>
            </a:r>
            <a:r>
              <a:rPr lang="fr-FR" sz="1400" i="1" dirty="0" err="1">
                <a:latin typeface="Cambria" panose="02040503050406030204" pitchFamily="18" charset="0"/>
                <a:ea typeface="Cambria" panose="02040503050406030204" pitchFamily="18" charset="0"/>
                <a:cs typeface="Times New Roman" panose="02020603050405020304" pitchFamily="18" charset="0"/>
              </a:rPr>
              <a:t>ary</a:t>
            </a: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a:latin typeface="Cambria" panose="02040503050406030204" pitchFamily="18" charset="0"/>
                <a:ea typeface="Cambria" panose="02040503050406030204" pitchFamily="18" charset="0"/>
                <a:cs typeface="Times New Roman" panose="02020603050405020304" pitchFamily="18" charset="0"/>
              </a:rPr>
              <a:t>k</a:t>
            </a:r>
            <a:r>
              <a:rPr lang="fr-FR" sz="1400" i="1" dirty="0">
                <a:latin typeface="Cambria" panose="02040503050406030204" pitchFamily="18" charset="0"/>
                <a:ea typeface="Cambria" panose="02040503050406030204" pitchFamily="18" charset="0"/>
                <a:cs typeface="Times New Roman" panose="02020603050405020304" pitchFamily="18" charset="0"/>
              </a:rPr>
              <a:t>e</a:t>
            </a:r>
            <a:r>
              <a:rPr lang="fr-FR" sz="1400" i="1" spc="-20" dirty="0">
                <a:latin typeface="Cambria" panose="02040503050406030204" pitchFamily="18" charset="0"/>
                <a:ea typeface="Cambria" panose="02040503050406030204" pitchFamily="18" charset="0"/>
                <a:cs typeface="Times New Roman" panose="02020603050405020304" pitchFamily="18" charset="0"/>
              </a:rPr>
              <a:t>y</a:t>
            </a:r>
            <a:r>
              <a:rPr lang="fr-FR" sz="1400" i="1"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i="1" dirty="0">
                <a:latin typeface="Cambria" panose="02040503050406030204" pitchFamily="18" charset="0"/>
                <a:ea typeface="Cambria" panose="02040503050406030204" pitchFamily="18" charset="0"/>
                <a:cs typeface="Times New Roman" panose="02020603050405020304" pitchFamily="18" charset="0"/>
              </a:rPr>
              <a:t>			nom char (</a:t>
            </a:r>
            <a:r>
              <a:rPr lang="fr-FR" sz="1400" i="1" spc="5" dirty="0">
                <a:latin typeface="Cambria" panose="02040503050406030204" pitchFamily="18" charset="0"/>
                <a:ea typeface="Cambria" panose="02040503050406030204" pitchFamily="18" charset="0"/>
                <a:cs typeface="Times New Roman" panose="02020603050405020304" pitchFamily="18" charset="0"/>
              </a:rPr>
              <a:t>20</a:t>
            </a:r>
            <a:r>
              <a:rPr lang="fr-FR" sz="1400" i="1" dirty="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p</a:t>
            </a:r>
            <a:r>
              <a:rPr lang="fr-FR" sz="1400" i="1" dirty="0" err="1">
                <a:latin typeface="Cambria" panose="02040503050406030204" pitchFamily="18" charset="0"/>
                <a:ea typeface="Cambria" panose="02040503050406030204" pitchFamily="18" charset="0"/>
                <a:cs typeface="Times New Roman" panose="02020603050405020304" pitchFamily="18" charset="0"/>
              </a:rPr>
              <a:t>re</a:t>
            </a:r>
            <a:r>
              <a:rPr lang="fr-FR" sz="1400" i="1" spc="5" dirty="0" err="1">
                <a:latin typeface="Cambria" panose="02040503050406030204" pitchFamily="18" charset="0"/>
                <a:ea typeface="Cambria" panose="02040503050406030204" pitchFamily="18" charset="0"/>
                <a:cs typeface="Times New Roman" panose="02020603050405020304" pitchFamily="18" charset="0"/>
              </a:rPr>
              <a:t>no</a:t>
            </a:r>
            <a:r>
              <a:rPr lang="fr-FR" sz="1400" i="1" dirty="0" err="1">
                <a:latin typeface="Cambria" panose="02040503050406030204" pitchFamily="18" charset="0"/>
                <a:ea typeface="Cambria" panose="02040503050406030204" pitchFamily="18" charset="0"/>
                <a:cs typeface="Times New Roman" panose="02020603050405020304" pitchFamily="18" charset="0"/>
              </a:rPr>
              <a:t>m</a:t>
            </a:r>
            <a:r>
              <a:rPr lang="fr-FR" sz="1400" i="1" dirty="0">
                <a:latin typeface="Cambria" panose="02040503050406030204" pitchFamily="18" charset="0"/>
                <a:ea typeface="Cambria" panose="02040503050406030204" pitchFamily="18" charset="0"/>
                <a:cs typeface="Times New Roman" panose="02020603050405020304" pitchFamily="18" charset="0"/>
              </a:rPr>
              <a:t> c</a:t>
            </a:r>
            <a:r>
              <a:rPr lang="fr-FR" sz="1400" i="1" spc="5" dirty="0">
                <a:latin typeface="Cambria" panose="02040503050406030204" pitchFamily="18" charset="0"/>
                <a:ea typeface="Cambria" panose="02040503050406030204" pitchFamily="18" charset="0"/>
                <a:cs typeface="Times New Roman" panose="02020603050405020304" pitchFamily="18" charset="0"/>
              </a:rPr>
              <a:t>h</a:t>
            </a:r>
            <a:r>
              <a:rPr lang="fr-FR" sz="1400" i="1" dirty="0">
                <a:latin typeface="Cambria" panose="02040503050406030204" pitchFamily="18" charset="0"/>
                <a:ea typeface="Cambria" panose="02040503050406030204" pitchFamily="18" charset="0"/>
                <a:cs typeface="Times New Roman" panose="02020603050405020304" pitchFamily="18" charset="0"/>
              </a:rPr>
              <a:t>ar (</a:t>
            </a:r>
            <a:r>
              <a:rPr lang="fr-FR" sz="1400" i="1" spc="5" dirty="0">
                <a:latin typeface="Cambria" panose="02040503050406030204" pitchFamily="18" charset="0"/>
                <a:ea typeface="Cambria" panose="02040503050406030204" pitchFamily="18" charset="0"/>
                <a:cs typeface="Times New Roman" panose="02020603050405020304" pitchFamily="18" charset="0"/>
              </a:rPr>
              <a:t>20</a:t>
            </a:r>
            <a:r>
              <a:rPr lang="fr-FR" sz="1400" i="1" dirty="0">
                <a:latin typeface="Cambria" panose="02040503050406030204" pitchFamily="18" charset="0"/>
                <a:ea typeface="Cambria" panose="02040503050406030204" pitchFamily="18" charset="0"/>
                <a:cs typeface="Times New Roman" panose="02020603050405020304" pitchFamily="18" charset="0"/>
              </a:rPr>
              <a:t>),</a:t>
            </a:r>
            <a:r>
              <a:rPr lang="fr-FR" sz="1400" i="1" spc="10"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i="1" spc="10"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a:latin typeface="Cambria" panose="02040503050406030204" pitchFamily="18" charset="0"/>
                <a:ea typeface="Cambria" panose="02040503050406030204" pitchFamily="18" charset="0"/>
                <a:cs typeface="Times New Roman" panose="02020603050405020304" pitchFamily="18" charset="0"/>
              </a:rPr>
              <a:t>s</a:t>
            </a:r>
            <a:r>
              <a:rPr lang="fr-FR" sz="1400" i="1" dirty="0">
                <a:latin typeface="Cambria" panose="02040503050406030204" pitchFamily="18" charset="0"/>
                <a:ea typeface="Cambria" panose="02040503050406030204" pitchFamily="18" charset="0"/>
                <a:cs typeface="Times New Roman" panose="02020603050405020304" pitchFamily="18" charset="0"/>
              </a:rPr>
              <a:t>e</a:t>
            </a:r>
            <a:r>
              <a:rPr lang="fr-FR" sz="1400" i="1" spc="5" dirty="0">
                <a:latin typeface="Cambria" panose="02040503050406030204" pitchFamily="18" charset="0"/>
                <a:ea typeface="Cambria" panose="02040503050406030204" pitchFamily="18" charset="0"/>
                <a:cs typeface="Times New Roman" panose="02020603050405020304" pitchFamily="18" charset="0"/>
              </a:rPr>
              <a:t>x</a:t>
            </a:r>
            <a:r>
              <a:rPr lang="fr-FR" sz="1400" i="1" dirty="0">
                <a:latin typeface="Cambria" panose="02040503050406030204" pitchFamily="18" charset="0"/>
                <a:ea typeface="Cambria" panose="02040503050406030204" pitchFamily="18" charset="0"/>
                <a:cs typeface="Times New Roman" panose="02020603050405020304" pitchFamily="18" charset="0"/>
              </a:rPr>
              <a:t>e</a:t>
            </a:r>
            <a:r>
              <a:rPr lang="fr-FR" sz="1400" i="1" spc="15" dirty="0">
                <a:latin typeface="Cambria" panose="02040503050406030204" pitchFamily="18" charset="0"/>
                <a:ea typeface="Cambria" panose="02040503050406030204" pitchFamily="18" charset="0"/>
                <a:cs typeface="Times New Roman" panose="02020603050405020304" pitchFamily="18" charset="0"/>
              </a:rPr>
              <a:t> </a:t>
            </a:r>
            <a:r>
              <a:rPr lang="fr-FR" sz="1400" i="1" dirty="0">
                <a:latin typeface="Cambria" panose="02040503050406030204" pitchFamily="18" charset="0"/>
                <a:ea typeface="Cambria" panose="02040503050406030204" pitchFamily="18" charset="0"/>
                <a:cs typeface="Times New Roman" panose="02020603050405020304" pitchFamily="18" charset="0"/>
              </a:rPr>
              <a:t>c</a:t>
            </a:r>
            <a:r>
              <a:rPr lang="fr-FR" sz="1400" i="1" spc="5" dirty="0">
                <a:latin typeface="Cambria" panose="02040503050406030204" pitchFamily="18" charset="0"/>
                <a:ea typeface="Cambria" panose="02040503050406030204" pitchFamily="18" charset="0"/>
                <a:cs typeface="Times New Roman" panose="02020603050405020304" pitchFamily="18" charset="0"/>
              </a:rPr>
              <a:t>h</a:t>
            </a:r>
            <a:r>
              <a:rPr lang="fr-FR" sz="1400" i="1" dirty="0">
                <a:latin typeface="Cambria" panose="02040503050406030204" pitchFamily="18" charset="0"/>
                <a:ea typeface="Cambria" panose="02040503050406030204" pitchFamily="18" charset="0"/>
                <a:cs typeface="Times New Roman" panose="02020603050405020304" pitchFamily="18" charset="0"/>
              </a:rPr>
              <a:t>ar(</a:t>
            </a:r>
            <a:r>
              <a:rPr lang="fr-FR" sz="1400" i="1" spc="5" dirty="0">
                <a:latin typeface="Cambria" panose="02040503050406030204" pitchFamily="18" charset="0"/>
                <a:ea typeface="Cambria" panose="02040503050406030204" pitchFamily="18" charset="0"/>
                <a:cs typeface="Times New Roman" panose="02020603050405020304" pitchFamily="18" charset="0"/>
              </a:rPr>
              <a:t>1</a:t>
            </a:r>
            <a:r>
              <a:rPr lang="fr-FR" sz="1400" i="1"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i="1" dirty="0">
                <a:latin typeface="Cambria" panose="02040503050406030204" pitchFamily="18" charset="0"/>
                <a:ea typeface="Cambria" panose="02040503050406030204" pitchFamily="18" charset="0"/>
                <a:cs typeface="Times New Roman" panose="02020603050405020304" pitchFamily="18" charset="0"/>
              </a:rPr>
              <a:t>			a</a:t>
            </a:r>
            <a:r>
              <a:rPr lang="fr-FR" sz="1400" i="1" spc="5" dirty="0">
                <a:latin typeface="Cambria" panose="02040503050406030204" pitchFamily="18" charset="0"/>
                <a:ea typeface="Cambria" panose="02040503050406030204" pitchFamily="18" charset="0"/>
                <a:cs typeface="Times New Roman" panose="02020603050405020304" pitchFamily="18" charset="0"/>
              </a:rPr>
              <a:t>d</a:t>
            </a:r>
            <a:r>
              <a:rPr lang="fr-FR" sz="1400" i="1" dirty="0">
                <a:latin typeface="Cambria" panose="02040503050406030204" pitchFamily="18" charset="0"/>
                <a:ea typeface="Cambria" panose="02040503050406030204" pitchFamily="18" charset="0"/>
                <a:cs typeface="Times New Roman" panose="02020603050405020304" pitchFamily="18" charset="0"/>
              </a:rPr>
              <a:t>re</a:t>
            </a:r>
            <a:r>
              <a:rPr lang="fr-FR" sz="1400" i="1" spc="5" dirty="0">
                <a:latin typeface="Cambria" panose="02040503050406030204" pitchFamily="18" charset="0"/>
                <a:ea typeface="Cambria" panose="02040503050406030204" pitchFamily="18" charset="0"/>
                <a:cs typeface="Times New Roman" panose="02020603050405020304" pitchFamily="18" charset="0"/>
              </a:rPr>
              <a:t>ss</a:t>
            </a:r>
            <a:r>
              <a:rPr lang="fr-FR" sz="1400" i="1" dirty="0">
                <a:latin typeface="Cambria" panose="02040503050406030204" pitchFamily="18" charset="0"/>
                <a:ea typeface="Cambria" panose="02040503050406030204" pitchFamily="18" charset="0"/>
                <a:cs typeface="Times New Roman" panose="02020603050405020304" pitchFamily="18" charset="0"/>
              </a:rPr>
              <a:t>e c</a:t>
            </a:r>
            <a:r>
              <a:rPr lang="fr-FR" sz="1400" i="1" spc="5" dirty="0">
                <a:latin typeface="Cambria" panose="02040503050406030204" pitchFamily="18" charset="0"/>
                <a:ea typeface="Cambria" panose="02040503050406030204" pitchFamily="18" charset="0"/>
                <a:cs typeface="Times New Roman" panose="02020603050405020304" pitchFamily="18" charset="0"/>
              </a:rPr>
              <a:t>h</a:t>
            </a:r>
            <a:r>
              <a:rPr lang="fr-FR" sz="1400" i="1" dirty="0">
                <a:latin typeface="Cambria" panose="02040503050406030204" pitchFamily="18" charset="0"/>
                <a:ea typeface="Cambria" panose="02040503050406030204" pitchFamily="18" charset="0"/>
                <a:cs typeface="Times New Roman" panose="02020603050405020304" pitchFamily="18" charset="0"/>
              </a:rPr>
              <a:t>ar(</a:t>
            </a:r>
            <a:r>
              <a:rPr lang="fr-FR" sz="1400" i="1" spc="5" dirty="0">
                <a:latin typeface="Cambria" panose="02040503050406030204" pitchFamily="18" charset="0"/>
                <a:ea typeface="Cambria" panose="02040503050406030204" pitchFamily="18" charset="0"/>
                <a:cs typeface="Times New Roman" panose="02020603050405020304" pitchFamily="18" charset="0"/>
              </a:rPr>
              <a:t>50</a:t>
            </a:r>
            <a:r>
              <a:rPr lang="fr-FR" sz="1400" i="1" dirty="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a:t>
            </a:r>
            <a:r>
              <a:rPr lang="fr-FR" sz="1400" i="1" spc="-25" dirty="0" err="1">
                <a:latin typeface="Cambria" panose="02040503050406030204" pitchFamily="18" charset="0"/>
                <a:ea typeface="Cambria" panose="02040503050406030204" pitchFamily="18" charset="0"/>
                <a:cs typeface="Times New Roman" panose="02020603050405020304" pitchFamily="18" charset="0"/>
              </a:rPr>
              <a:t>m</a:t>
            </a:r>
            <a:r>
              <a:rPr lang="fr-FR" sz="1400" i="1" dirty="0" err="1">
                <a:latin typeface="Cambria" panose="02040503050406030204" pitchFamily="18" charset="0"/>
                <a:ea typeface="Cambria" panose="02040503050406030204" pitchFamily="18" charset="0"/>
                <a:cs typeface="Times New Roman" panose="02020603050405020304" pitchFamily="18" charset="0"/>
              </a:rPr>
              <a:t>-</a:t>
            </a:r>
            <a:r>
              <a:rPr lang="fr-FR" sz="1400" i="1" spc="5" dirty="0" err="1">
                <a:latin typeface="Cambria" panose="02040503050406030204" pitchFamily="18" charset="0"/>
                <a:ea typeface="Cambria" panose="02040503050406030204" pitchFamily="18" charset="0"/>
                <a:cs typeface="Times New Roman" panose="02020603050405020304" pitchFamily="18" charset="0"/>
              </a:rPr>
              <a:t>s</a:t>
            </a:r>
            <a:r>
              <a:rPr lang="fr-FR" sz="1400" i="1" dirty="0" err="1">
                <a:latin typeface="Cambria" panose="02040503050406030204" pitchFamily="18" charset="0"/>
                <a:ea typeface="Cambria" panose="02040503050406030204" pitchFamily="18" charset="0"/>
                <a:cs typeface="Times New Roman" panose="02020603050405020304" pitchFamily="18" charset="0"/>
              </a:rPr>
              <a:t>erv</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a:t>
            </a:r>
            <a:r>
              <a:rPr lang="fr-FR" sz="1400" i="1" dirty="0" err="1">
                <a:latin typeface="Cambria" panose="02040503050406030204" pitchFamily="18" charset="0"/>
                <a:ea typeface="Cambria" panose="02040503050406030204" pitchFamily="18" charset="0"/>
                <a:cs typeface="Times New Roman" panose="02020603050405020304" pitchFamily="18" charset="0"/>
              </a:rPr>
              <a:t>e</a:t>
            </a:r>
            <a:r>
              <a:rPr lang="fr-FR" sz="1400" i="1" spc="5" dirty="0" err="1">
                <a:latin typeface="Cambria" panose="02040503050406030204" pitchFamily="18" charset="0"/>
                <a:ea typeface="Cambria" panose="02040503050406030204" pitchFamily="18" charset="0"/>
                <a:cs typeface="Times New Roman" panose="02020603050405020304" pitchFamily="18" charset="0"/>
              </a:rPr>
              <a:t>g</a:t>
            </a:r>
            <a:r>
              <a:rPr lang="fr-FR" sz="1400" i="1" dirty="0" err="1">
                <a:latin typeface="Cambria" panose="02040503050406030204" pitchFamily="18" charset="0"/>
                <a:ea typeface="Cambria" panose="02040503050406030204" pitchFamily="18" charset="0"/>
                <a:cs typeface="Times New Roman" panose="02020603050405020304" pitchFamily="18" charset="0"/>
              </a:rPr>
              <a:t>er</a:t>
            </a:r>
            <a:r>
              <a:rPr lang="fr-FR" sz="1400" i="1" dirty="0">
                <a:latin typeface="Cambria" panose="02040503050406030204" pitchFamily="18" charset="0"/>
                <a:ea typeface="Cambria" panose="02040503050406030204" pitchFamily="18" charset="0"/>
                <a:cs typeface="Times New Roman" panose="02020603050405020304" pitchFamily="18" charset="0"/>
              </a:rPr>
              <a:t> </a:t>
            </a:r>
            <a:r>
              <a:rPr lang="fr-FR" sz="1400" i="1" dirty="0" err="1">
                <a:latin typeface="Cambria" panose="02040503050406030204" pitchFamily="18" charset="0"/>
                <a:ea typeface="Cambria" panose="02040503050406030204" pitchFamily="18" charset="0"/>
                <a:cs typeface="Times New Roman" panose="02020603050405020304" pitchFamily="18" charset="0"/>
              </a:rPr>
              <a:t>refere</a:t>
            </a:r>
            <a:r>
              <a:rPr lang="fr-FR" sz="1400" i="1" spc="5" dirty="0" err="1">
                <a:latin typeface="Cambria" panose="02040503050406030204" pitchFamily="18" charset="0"/>
                <a:ea typeface="Cambria" panose="02040503050406030204" pitchFamily="18" charset="0"/>
                <a:cs typeface="Times New Roman" panose="02020603050405020304" pitchFamily="18" charset="0"/>
              </a:rPr>
              <a:t>n</a:t>
            </a:r>
            <a:r>
              <a:rPr lang="fr-FR" sz="1400" i="1" dirty="0" err="1">
                <a:latin typeface="Cambria" panose="02040503050406030204" pitchFamily="18" charset="0"/>
                <a:ea typeface="Cambria" panose="02040503050406030204" pitchFamily="18" charset="0"/>
                <a:cs typeface="Times New Roman" panose="02020603050405020304" pitchFamily="18" charset="0"/>
              </a:rPr>
              <a:t>ces</a:t>
            </a:r>
            <a:r>
              <a:rPr lang="fr-FR" sz="1400" i="1" dirty="0">
                <a:latin typeface="Cambria" panose="02040503050406030204" pitchFamily="18" charset="0"/>
                <a:ea typeface="Cambria" panose="02040503050406030204" pitchFamily="18" charset="0"/>
                <a:cs typeface="Times New Roman" panose="02020603050405020304" pitchFamily="18" charset="0"/>
              </a:rPr>
              <a:t> Ser</a:t>
            </a:r>
            <a:r>
              <a:rPr lang="fr-FR" sz="1400" i="1" spc="5" dirty="0">
                <a:latin typeface="Cambria" panose="02040503050406030204" pitchFamily="18" charset="0"/>
                <a:ea typeface="Cambria" panose="02040503050406030204" pitchFamily="18" charset="0"/>
                <a:cs typeface="Times New Roman" panose="02020603050405020304" pitchFamily="18" charset="0"/>
              </a:rPr>
              <a:t>vi</a:t>
            </a:r>
            <a:r>
              <a:rPr lang="fr-FR" sz="1400" i="1" dirty="0">
                <a:latin typeface="Cambria" panose="02040503050406030204" pitchFamily="18" charset="0"/>
                <a:ea typeface="Cambria" panose="02040503050406030204" pitchFamily="18" charset="0"/>
                <a:cs typeface="Times New Roman" panose="02020603050405020304" pitchFamily="18" charset="0"/>
              </a:rPr>
              <a:t>ce(</a:t>
            </a:r>
            <a:r>
              <a:rPr lang="fr-FR" sz="1400" i="1" spc="5" dirty="0" err="1">
                <a:latin typeface="Cambria" panose="02040503050406030204" pitchFamily="18" charset="0"/>
                <a:ea typeface="Cambria" panose="02040503050406030204" pitchFamily="18" charset="0"/>
                <a:cs typeface="Times New Roman" panose="02020603050405020304" pitchFamily="18" charset="0"/>
              </a:rPr>
              <a:t>nu</a:t>
            </a:r>
            <a:r>
              <a:rPr lang="fr-FR" sz="1400" i="1" spc="-25" dirty="0" err="1">
                <a:latin typeface="Cambria" panose="02040503050406030204" pitchFamily="18" charset="0"/>
                <a:ea typeface="Cambria" panose="02040503050406030204" pitchFamily="18" charset="0"/>
                <a:cs typeface="Times New Roman" panose="02020603050405020304" pitchFamily="18" charset="0"/>
              </a:rPr>
              <a:t>m</a:t>
            </a:r>
            <a:r>
              <a:rPr lang="fr-FR" sz="1400" i="1" dirty="0" err="1">
                <a:latin typeface="Cambria" panose="02040503050406030204" pitchFamily="18" charset="0"/>
                <a:ea typeface="Cambria" panose="02040503050406030204" pitchFamily="18" charset="0"/>
                <a:cs typeface="Times New Roman" panose="02020603050405020304" pitchFamily="18" charset="0"/>
              </a:rPr>
              <a:t>-</a:t>
            </a:r>
            <a:r>
              <a:rPr lang="fr-FR" sz="1400" i="1" spc="5" dirty="0" err="1">
                <a:latin typeface="Cambria" panose="02040503050406030204" pitchFamily="18" charset="0"/>
                <a:ea typeface="Cambria" panose="02040503050406030204" pitchFamily="18" charset="0"/>
                <a:cs typeface="Times New Roman" panose="02020603050405020304" pitchFamily="18" charset="0"/>
              </a:rPr>
              <a:t>s</a:t>
            </a:r>
            <a:r>
              <a:rPr lang="fr-FR" sz="1400" i="1" dirty="0" err="1">
                <a:latin typeface="Cambria" panose="02040503050406030204" pitchFamily="18" charset="0"/>
                <a:ea typeface="Cambria" panose="02040503050406030204" pitchFamily="18" charset="0"/>
                <a:cs typeface="Times New Roman" panose="02020603050405020304" pitchFamily="18" charset="0"/>
              </a:rPr>
              <a:t>er</a:t>
            </a:r>
            <a:r>
              <a:rPr lang="fr-FR" sz="1400" i="1" spc="5" dirty="0" err="1">
                <a:latin typeface="Cambria" panose="02040503050406030204" pitchFamily="18" charset="0"/>
                <a:ea typeface="Cambria" panose="02040503050406030204" pitchFamily="18" charset="0"/>
                <a:cs typeface="Times New Roman" panose="02020603050405020304" pitchFamily="18" charset="0"/>
              </a:rPr>
              <a:t>v</a:t>
            </a:r>
            <a:r>
              <a:rPr lang="fr-FR" sz="1400" i="1" dirty="0">
                <a:latin typeface="Cambria" panose="02040503050406030204" pitchFamily="18" charset="0"/>
                <a:ea typeface="Cambria" panose="02040503050406030204" pitchFamily="18" charset="0"/>
                <a:cs typeface="Times New Roman" panose="02020603050405020304" pitchFamily="18" charset="0"/>
              </a:rPr>
              <a:t>),</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i="1" spc="-5"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a:latin typeface="Cambria" panose="02040503050406030204" pitchFamily="18" charset="0"/>
                <a:ea typeface="Cambria" panose="02040503050406030204" pitchFamily="18" charset="0"/>
                <a:cs typeface="Times New Roman" panose="02020603050405020304" pitchFamily="18" charset="0"/>
              </a:rPr>
              <a:t>s</a:t>
            </a:r>
            <a:r>
              <a:rPr lang="fr-FR" sz="1400" i="1" dirty="0">
                <a:latin typeface="Cambria" panose="02040503050406030204" pitchFamily="18" charset="0"/>
                <a:ea typeface="Cambria" panose="02040503050406030204" pitchFamily="18" charset="0"/>
                <a:cs typeface="Times New Roman" panose="02020603050405020304" pitchFamily="18" charset="0"/>
              </a:rPr>
              <a:t>a</a:t>
            </a:r>
            <a:r>
              <a:rPr lang="fr-FR" sz="1400" i="1" spc="5" dirty="0">
                <a:latin typeface="Cambria" panose="02040503050406030204" pitchFamily="18" charset="0"/>
                <a:ea typeface="Cambria" panose="02040503050406030204" pitchFamily="18" charset="0"/>
                <a:cs typeface="Times New Roman" panose="02020603050405020304" pitchFamily="18" charset="0"/>
              </a:rPr>
              <a:t>l</a:t>
            </a:r>
            <a:r>
              <a:rPr lang="fr-FR" sz="1400" i="1" dirty="0">
                <a:latin typeface="Cambria" panose="02040503050406030204" pitchFamily="18" charset="0"/>
                <a:ea typeface="Cambria" panose="02040503050406030204" pitchFamily="18" charset="0"/>
                <a:cs typeface="Times New Roman" panose="02020603050405020304" pitchFamily="18" charset="0"/>
              </a:rPr>
              <a:t>a</a:t>
            </a:r>
            <a:r>
              <a:rPr lang="fr-FR" sz="1400" i="1" spc="5" dirty="0">
                <a:latin typeface="Cambria" panose="02040503050406030204" pitchFamily="18" charset="0"/>
                <a:ea typeface="Cambria" panose="02040503050406030204" pitchFamily="18" charset="0"/>
                <a:cs typeface="Times New Roman" panose="02020603050405020304" pitchFamily="18" charset="0"/>
              </a:rPr>
              <a:t>i</a:t>
            </a:r>
            <a:r>
              <a:rPr lang="fr-FR" sz="1400" i="1" dirty="0">
                <a:latin typeface="Cambria" panose="02040503050406030204" pitchFamily="18" charset="0"/>
                <a:ea typeface="Cambria" panose="02040503050406030204" pitchFamily="18" charset="0"/>
                <a:cs typeface="Times New Roman" panose="02020603050405020304" pitchFamily="18" charset="0"/>
              </a:rPr>
              <a:t>re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a:t>
            </a:r>
            <a:r>
              <a:rPr lang="fr-FR" sz="1400" i="1" dirty="0" err="1">
                <a:latin typeface="Cambria" panose="02040503050406030204" pitchFamily="18" charset="0"/>
                <a:ea typeface="Cambria" panose="02040503050406030204" pitchFamily="18" charset="0"/>
                <a:cs typeface="Times New Roman" panose="02020603050405020304" pitchFamily="18" charset="0"/>
              </a:rPr>
              <a:t>e</a:t>
            </a:r>
            <a:r>
              <a:rPr lang="fr-FR" sz="1400" i="1" spc="5" dirty="0" err="1">
                <a:latin typeface="Cambria" panose="02040503050406030204" pitchFamily="18" charset="0"/>
                <a:ea typeface="Cambria" panose="02040503050406030204" pitchFamily="18" charset="0"/>
                <a:cs typeface="Times New Roman" panose="02020603050405020304" pitchFamily="18" charset="0"/>
              </a:rPr>
              <a:t>g</a:t>
            </a:r>
            <a:r>
              <a:rPr lang="fr-FR" sz="1400" i="1" dirty="0" err="1">
                <a:latin typeface="Cambria" panose="02040503050406030204" pitchFamily="18" charset="0"/>
                <a:ea typeface="Cambria" panose="02040503050406030204" pitchFamily="18" charset="0"/>
                <a:cs typeface="Times New Roman" panose="02020603050405020304" pitchFamily="18" charset="0"/>
              </a:rPr>
              <a:t>er</a:t>
            </a:r>
            <a:r>
              <a:rPr lang="fr-FR" sz="1400" i="1" dirty="0">
                <a:latin typeface="Cambria" panose="02040503050406030204" pitchFamily="18" charset="0"/>
                <a:ea typeface="Cambria" panose="02040503050406030204" pitchFamily="18" charset="0"/>
                <a:cs typeface="Times New Roman" panose="02020603050405020304" pitchFamily="18" charset="0"/>
              </a:rPr>
              <a:t>,</a:t>
            </a:r>
            <a:r>
              <a:rPr lang="fr-FR" sz="1400" i="1" spc="-5" dirty="0">
                <a:latin typeface="Cambria" panose="02040503050406030204" pitchFamily="18" charset="0"/>
                <a:ea typeface="Cambria" panose="02040503050406030204" pitchFamily="18" charset="0"/>
                <a:cs typeface="Times New Roman" panose="02020603050405020304" pitchFamily="18" charset="0"/>
              </a:rPr>
              <a:t> </a:t>
            </a:r>
            <a:br>
              <a:rPr lang="fr-FR" sz="1400" i="1" spc="-5" dirty="0">
                <a:latin typeface="Cambria" panose="02040503050406030204" pitchFamily="18" charset="0"/>
                <a:ea typeface="Cambria" panose="02040503050406030204" pitchFamily="18" charset="0"/>
                <a:cs typeface="Times New Roman" panose="02020603050405020304" pitchFamily="18" charset="0"/>
              </a:rPr>
            </a:br>
            <a:r>
              <a:rPr lang="fr-FR" sz="1400" i="1" spc="-5" dirty="0">
                <a:latin typeface="Cambria" panose="02040503050406030204" pitchFamily="18" charset="0"/>
                <a:ea typeface="Cambria" panose="02040503050406030204" pitchFamily="18" charset="0"/>
                <a:cs typeface="Times New Roman" panose="02020603050405020304" pitchFamily="18" charset="0"/>
              </a:rPr>
              <a:t>			</a:t>
            </a:r>
            <a:r>
              <a:rPr lang="fr-FR" sz="1400" i="1" spc="5" dirty="0">
                <a:latin typeface="Cambria" panose="02040503050406030204" pitchFamily="18" charset="0"/>
                <a:ea typeface="Cambria" panose="02040503050406030204" pitchFamily="18" charset="0"/>
                <a:cs typeface="Times New Roman" panose="02020603050405020304" pitchFamily="18" charset="0"/>
              </a:rPr>
              <a:t>t</a:t>
            </a:r>
            <a:r>
              <a:rPr lang="fr-FR" sz="1400" i="1" dirty="0">
                <a:latin typeface="Cambria" panose="02040503050406030204" pitchFamily="18" charset="0"/>
                <a:ea typeface="Cambria" panose="02040503050406030204" pitchFamily="18" charset="0"/>
                <a:cs typeface="Times New Roman" panose="02020603050405020304" pitchFamily="18" charset="0"/>
              </a:rPr>
              <a:t>a</a:t>
            </a:r>
            <a:r>
              <a:rPr lang="fr-FR" sz="1400" i="1" spc="5" dirty="0">
                <a:latin typeface="Cambria" panose="02040503050406030204" pitchFamily="18" charset="0"/>
                <a:ea typeface="Cambria" panose="02040503050406030204" pitchFamily="18" charset="0"/>
                <a:cs typeface="Times New Roman" panose="02020603050405020304" pitchFamily="18" charset="0"/>
              </a:rPr>
              <a:t>x</a:t>
            </a:r>
            <a:r>
              <a:rPr lang="fr-FR" sz="1400" i="1" dirty="0">
                <a:latin typeface="Cambria" panose="02040503050406030204" pitchFamily="18" charset="0"/>
                <a:ea typeface="Cambria" panose="02040503050406030204" pitchFamily="18" charset="0"/>
                <a:cs typeface="Times New Roman" panose="02020603050405020304" pitchFamily="18" charset="0"/>
              </a:rPr>
              <a:t>e </a:t>
            </a:r>
            <a:r>
              <a:rPr lang="fr-FR" sz="1400" i="1" spc="5" dirty="0" err="1">
                <a:latin typeface="Cambria" panose="02040503050406030204" pitchFamily="18" charset="0"/>
                <a:ea typeface="Cambria" panose="02040503050406030204" pitchFamily="18" charset="0"/>
                <a:cs typeface="Times New Roman" panose="02020603050405020304" pitchFamily="18" charset="0"/>
              </a:rPr>
              <a:t>int</a:t>
            </a:r>
            <a:r>
              <a:rPr lang="fr-FR" sz="1400" i="1" dirty="0" err="1">
                <a:latin typeface="Cambria" panose="02040503050406030204" pitchFamily="18" charset="0"/>
                <a:ea typeface="Cambria" panose="02040503050406030204" pitchFamily="18" charset="0"/>
                <a:cs typeface="Times New Roman" panose="02020603050405020304" pitchFamily="18" charset="0"/>
              </a:rPr>
              <a:t>e</a:t>
            </a:r>
            <a:r>
              <a:rPr lang="fr-FR" sz="1400" i="1" spc="5" dirty="0" err="1">
                <a:latin typeface="Cambria" panose="02040503050406030204" pitchFamily="18" charset="0"/>
                <a:ea typeface="Cambria" panose="02040503050406030204" pitchFamily="18" charset="0"/>
                <a:cs typeface="Times New Roman" panose="02020603050405020304" pitchFamily="18" charset="0"/>
              </a:rPr>
              <a:t>g</a:t>
            </a:r>
            <a:r>
              <a:rPr lang="fr-FR" sz="1400" i="1" dirty="0" err="1">
                <a:latin typeface="Cambria" panose="02040503050406030204" pitchFamily="18" charset="0"/>
                <a:ea typeface="Cambria" panose="02040503050406030204" pitchFamily="18" charset="0"/>
                <a:cs typeface="Times New Roman" panose="02020603050405020304" pitchFamily="18" charset="0"/>
              </a:rPr>
              <a:t>e</a:t>
            </a:r>
            <a:r>
              <a:rPr lang="fr-FR" sz="1400" dirty="0" err="1">
                <a:latin typeface="Cambria" panose="02040503050406030204" pitchFamily="18" charset="0"/>
                <a:ea typeface="Cambria" panose="02040503050406030204" pitchFamily="18" charset="0"/>
                <a:cs typeface="Times New Roman" panose="02020603050405020304" pitchFamily="18" charset="0"/>
              </a:rPr>
              <a:t>r</a:t>
            </a:r>
            <a:r>
              <a:rPr lang="fr-FR" sz="1400" dirty="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fr-FR" sz="1400" b="1" dirty="0">
                <a:latin typeface="Cambria" panose="02040503050406030204" pitchFamily="18" charset="0"/>
                <a:ea typeface="Cambria" panose="02040503050406030204" pitchFamily="18" charset="0"/>
                <a:cs typeface="Times New Roman" panose="02020603050405020304" pitchFamily="18" charset="0"/>
              </a:rPr>
              <a:t>SERVICE</a:t>
            </a: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latin typeface="Cambria" panose="02040503050406030204" pitchFamily="18" charset="0"/>
                <a:ea typeface="Cambria" panose="02040503050406030204" pitchFamily="18" charset="0"/>
                <a:cs typeface="Times New Roman" panose="02020603050405020304" pitchFamily="18" charset="0"/>
              </a:rPr>
              <a:t>nu</a:t>
            </a:r>
            <a:r>
              <a:rPr lang="fr-FR" sz="1400" spc="-25" dirty="0" err="1">
                <a:latin typeface="Cambria" panose="02040503050406030204" pitchFamily="18" charset="0"/>
                <a:ea typeface="Cambria" panose="02040503050406030204" pitchFamily="18" charset="0"/>
                <a:cs typeface="Times New Roman" panose="02020603050405020304" pitchFamily="18" charset="0"/>
              </a:rPr>
              <a:t>m</a:t>
            </a:r>
            <a:r>
              <a:rPr lang="fr-FR" sz="1400" dirty="0" err="1">
                <a:latin typeface="Cambria" panose="02040503050406030204" pitchFamily="18" charset="0"/>
                <a:ea typeface="Cambria" panose="02040503050406030204" pitchFamily="18" charset="0"/>
                <a:cs typeface="Times New Roman" panose="02020603050405020304" pitchFamily="18" charset="0"/>
              </a:rPr>
              <a:t>-</a:t>
            </a:r>
            <a:r>
              <a:rPr lang="fr-FR" sz="1400" spc="5" dirty="0" err="1">
                <a:latin typeface="Cambria" panose="02040503050406030204" pitchFamily="18" charset="0"/>
                <a:ea typeface="Cambria" panose="02040503050406030204" pitchFamily="18" charset="0"/>
                <a:cs typeface="Times New Roman" panose="02020603050405020304" pitchFamily="18" charset="0"/>
              </a:rPr>
              <a:t>s</a:t>
            </a:r>
            <a:r>
              <a:rPr lang="fr-FR" sz="1400" dirty="0" err="1">
                <a:latin typeface="Cambria" panose="02040503050406030204" pitchFamily="18" charset="0"/>
                <a:ea typeface="Cambria" panose="02040503050406030204" pitchFamily="18" charset="0"/>
                <a:cs typeface="Times New Roman" panose="02020603050405020304" pitchFamily="18" charset="0"/>
              </a:rPr>
              <a:t>erv</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latin typeface="Cambria" panose="02040503050406030204" pitchFamily="18" charset="0"/>
                <a:ea typeface="Cambria" panose="02040503050406030204" pitchFamily="18" charset="0"/>
                <a:cs typeface="Times New Roman" panose="02020603050405020304" pitchFamily="18" charset="0"/>
              </a:rPr>
              <a:t>int</a:t>
            </a:r>
            <a:r>
              <a:rPr lang="fr-FR" sz="1400" dirty="0" err="1">
                <a:latin typeface="Cambria" panose="02040503050406030204" pitchFamily="18" charset="0"/>
                <a:ea typeface="Cambria" panose="02040503050406030204" pitchFamily="18" charset="0"/>
                <a:cs typeface="Times New Roman" panose="02020603050405020304" pitchFamily="18" charset="0"/>
              </a:rPr>
              <a:t>e</a:t>
            </a:r>
            <a:r>
              <a:rPr lang="fr-FR" sz="1400" spc="5" dirty="0" err="1">
                <a:latin typeface="Cambria" panose="02040503050406030204" pitchFamily="18" charset="0"/>
                <a:ea typeface="Cambria" panose="02040503050406030204" pitchFamily="18" charset="0"/>
                <a:cs typeface="Times New Roman" panose="02020603050405020304" pitchFamily="18" charset="0"/>
              </a:rPr>
              <a:t>g</a:t>
            </a:r>
            <a:r>
              <a:rPr lang="fr-FR" sz="1400" dirty="0" err="1">
                <a:latin typeface="Cambria" panose="02040503050406030204" pitchFamily="18" charset="0"/>
                <a:ea typeface="Cambria" panose="02040503050406030204" pitchFamily="18" charset="0"/>
                <a:cs typeface="Times New Roman" panose="02020603050405020304" pitchFamily="18" charset="0"/>
              </a:rPr>
              <a:t>er</a:t>
            </a: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latin typeface="Cambria" panose="02040503050406030204" pitchFamily="18" charset="0"/>
                <a:ea typeface="Cambria" panose="02040503050406030204" pitchFamily="18" charset="0"/>
                <a:cs typeface="Times New Roman" panose="02020603050405020304" pitchFamily="18" charset="0"/>
              </a:rPr>
              <a:t>p</a:t>
            </a:r>
            <a:r>
              <a:rPr lang="fr-FR" sz="1400" dirty="0" err="1">
                <a:latin typeface="Cambria" panose="02040503050406030204" pitchFamily="18" charset="0"/>
                <a:ea typeface="Cambria" panose="02040503050406030204" pitchFamily="18" charset="0"/>
                <a:cs typeface="Times New Roman" panose="02020603050405020304" pitchFamily="18" charset="0"/>
              </a:rPr>
              <a:t>r</a:t>
            </a:r>
            <a:r>
              <a:rPr lang="fr-FR" sz="1400" spc="5" dirty="0" err="1">
                <a:latin typeface="Cambria" panose="02040503050406030204" pitchFamily="18" charset="0"/>
                <a:ea typeface="Cambria" panose="02040503050406030204" pitchFamily="18" charset="0"/>
                <a:cs typeface="Times New Roman" panose="02020603050405020304" pitchFamily="18" charset="0"/>
              </a:rPr>
              <a:t>i</a:t>
            </a:r>
            <a:r>
              <a:rPr lang="fr-FR" sz="1400" spc="-25" dirty="0" err="1">
                <a:latin typeface="Cambria" panose="02040503050406030204" pitchFamily="18" charset="0"/>
                <a:ea typeface="Cambria" panose="02040503050406030204" pitchFamily="18" charset="0"/>
                <a:cs typeface="Times New Roman" panose="02020603050405020304" pitchFamily="18" charset="0"/>
              </a:rPr>
              <a:t>m</a:t>
            </a:r>
            <a:r>
              <a:rPr lang="fr-FR" sz="1400" dirty="0" err="1">
                <a:latin typeface="Cambria" panose="02040503050406030204" pitchFamily="18" charset="0"/>
                <a:ea typeface="Cambria" panose="02040503050406030204" pitchFamily="18" charset="0"/>
                <a:cs typeface="Times New Roman" panose="02020603050405020304" pitchFamily="18" charset="0"/>
              </a:rPr>
              <a:t>ary</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k</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0" dirty="0">
                <a:latin typeface="Cambria" panose="02040503050406030204" pitchFamily="18" charset="0"/>
                <a:ea typeface="Cambria" panose="02040503050406030204" pitchFamily="18" charset="0"/>
                <a:cs typeface="Times New Roman" panose="02020603050405020304" pitchFamily="18" charset="0"/>
              </a:rPr>
              <a:t>y</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no</a:t>
            </a:r>
            <a:r>
              <a:rPr lang="fr-FR" sz="1400" dirty="0">
                <a:latin typeface="Cambria" panose="02040503050406030204" pitchFamily="18" charset="0"/>
                <a:ea typeface="Cambria" panose="02040503050406030204" pitchFamily="18" charset="0"/>
                <a:cs typeface="Times New Roman" panose="02020603050405020304" pitchFamily="18" charset="0"/>
              </a:rPr>
              <a:t>m</a:t>
            </a:r>
            <a:r>
              <a:rPr lang="fr-FR" sz="1400" spc="-2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h</a:t>
            </a:r>
            <a:r>
              <a:rPr lang="fr-FR" sz="1400" dirty="0">
                <a:latin typeface="Cambria" panose="02040503050406030204" pitchFamily="18" charset="0"/>
                <a:ea typeface="Cambria" panose="02040503050406030204" pitchFamily="18" charset="0"/>
                <a:cs typeface="Times New Roman" panose="02020603050405020304" pitchFamily="18" charset="0"/>
              </a:rPr>
              <a:t>ar (</a:t>
            </a:r>
            <a:r>
              <a:rPr lang="fr-FR" sz="1400" spc="5" dirty="0">
                <a:latin typeface="Cambria" panose="02040503050406030204" pitchFamily="18" charset="0"/>
                <a:ea typeface="Cambria" panose="02040503050406030204" pitchFamily="18" charset="0"/>
                <a:cs typeface="Times New Roman" panose="02020603050405020304" pitchFamily="18" charset="0"/>
              </a:rPr>
              <a:t>25</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nu</a:t>
            </a:r>
            <a:r>
              <a:rPr lang="fr-FR" sz="1400" spc="-2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m</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-c</a:t>
            </a:r>
            <a:r>
              <a:rPr lang="fr-FR" sz="1400"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h</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ef </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int</a:t>
            </a:r>
            <a:r>
              <a:rPr lang="fr-FR" sz="14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e</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g</a:t>
            </a:r>
            <a:r>
              <a:rPr lang="fr-FR" sz="14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er</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fr-FR" sz="14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refere</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n</a:t>
            </a:r>
            <a:r>
              <a:rPr lang="fr-FR" sz="14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ces</a:t>
            </a:r>
            <a:r>
              <a:rPr lang="fr-FR" sz="1400"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Per</a:t>
            </a:r>
            <a:r>
              <a:rPr lang="fr-FR" sz="1400"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sonn</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e</a:t>
            </a:r>
            <a:r>
              <a:rPr lang="fr-FR" sz="1400"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l</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nu</a:t>
            </a:r>
            <a:r>
              <a:rPr lang="fr-FR" sz="1400" spc="-2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m</a:t>
            </a:r>
            <a:r>
              <a:rPr lang="fr-FR" sz="14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er</a:t>
            </a:r>
            <a:r>
              <a:rPr lang="fr-FR" sz="1400" spc="5"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o</a:t>
            </a:r>
            <a:r>
              <a:rPr lang="fr-FR" sz="1400" dirty="0">
                <a:solidFill>
                  <a:srgbClr val="FF0000"/>
                </a:solidFill>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no</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b</a:t>
            </a:r>
            <a:r>
              <a:rPr lang="fr-FR" sz="1400" dirty="0">
                <a:latin typeface="Cambria" panose="02040503050406030204" pitchFamily="18" charset="0"/>
                <a:ea typeface="Cambria" panose="02040503050406030204" pitchFamily="18" charset="0"/>
                <a:cs typeface="Times New Roman" panose="02020603050405020304" pitchFamily="18" charset="0"/>
              </a:rPr>
              <a:t>re-</a:t>
            </a:r>
            <a:r>
              <a:rPr lang="fr-FR" sz="1400" dirty="0" err="1">
                <a:latin typeface="Cambria" panose="02040503050406030204" pitchFamily="18" charset="0"/>
                <a:ea typeface="Cambria" panose="02040503050406030204" pitchFamily="18" charset="0"/>
                <a:cs typeface="Times New Roman" panose="02020603050405020304" pitchFamily="18" charset="0"/>
              </a:rPr>
              <a:t>e</a:t>
            </a:r>
            <a:r>
              <a:rPr lang="fr-FR" sz="1400" spc="-25" dirty="0" err="1">
                <a:latin typeface="Cambria" panose="02040503050406030204" pitchFamily="18" charset="0"/>
                <a:ea typeface="Cambria" panose="02040503050406030204" pitchFamily="18" charset="0"/>
                <a:cs typeface="Times New Roman" panose="02020603050405020304" pitchFamily="18" charset="0"/>
              </a:rPr>
              <a:t>m</a:t>
            </a:r>
            <a:r>
              <a:rPr lang="fr-FR" sz="1400" dirty="0" err="1">
                <a:latin typeface="Cambria" panose="02040503050406030204" pitchFamily="18" charset="0"/>
                <a:ea typeface="Cambria" panose="02040503050406030204" pitchFamily="18" charset="0"/>
                <a:cs typeface="Times New Roman" panose="02020603050405020304" pitchFamily="18" charset="0"/>
              </a:rPr>
              <a:t>p</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latin typeface="Cambria" panose="02040503050406030204" pitchFamily="18" charset="0"/>
                <a:ea typeface="Cambria" panose="02040503050406030204" pitchFamily="18" charset="0"/>
                <a:cs typeface="Times New Roman" panose="02020603050405020304" pitchFamily="18" charset="0"/>
              </a:rPr>
              <a:t>int</a:t>
            </a:r>
            <a:r>
              <a:rPr lang="fr-FR" sz="1400" dirty="0" err="1">
                <a:latin typeface="Cambria" panose="02040503050406030204" pitchFamily="18" charset="0"/>
                <a:ea typeface="Cambria" panose="02040503050406030204" pitchFamily="18" charset="0"/>
                <a:cs typeface="Times New Roman" panose="02020603050405020304" pitchFamily="18" charset="0"/>
              </a:rPr>
              <a:t>e</a:t>
            </a:r>
            <a:r>
              <a:rPr lang="fr-FR" sz="1400" spc="5" dirty="0" err="1">
                <a:latin typeface="Cambria" panose="02040503050406030204" pitchFamily="18" charset="0"/>
                <a:ea typeface="Cambria" panose="02040503050406030204" pitchFamily="18" charset="0"/>
                <a:cs typeface="Times New Roman" panose="02020603050405020304" pitchFamily="18" charset="0"/>
              </a:rPr>
              <a:t>g</a:t>
            </a:r>
            <a:r>
              <a:rPr lang="fr-FR" sz="1400" dirty="0" err="1">
                <a:latin typeface="Cambria" panose="02040503050406030204" pitchFamily="18" charset="0"/>
                <a:ea typeface="Cambria" panose="02040503050406030204" pitchFamily="18" charset="0"/>
                <a:cs typeface="Times New Roman" panose="02020603050405020304" pitchFamily="18" charset="0"/>
              </a:rPr>
              <a:t>er</a:t>
            </a:r>
            <a:r>
              <a:rPr lang="fr-FR" sz="1400" dirty="0">
                <a:latin typeface="Cambria" panose="02040503050406030204" pitchFamily="18" charset="0"/>
                <a:ea typeface="Cambria" panose="02040503050406030204" pitchFamily="18" charset="0"/>
                <a:cs typeface="Times New Roman" panose="02020603050405020304" pitchFamily="18" charset="0"/>
              </a:rPr>
              <a:t>)</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41334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18</a:t>
            </a:fld>
            <a:endParaRPr lang="fr-FR"/>
          </a:p>
        </p:txBody>
      </p:sp>
      <p:sp>
        <p:nvSpPr>
          <p:cNvPr id="2" name="Rectangle 1"/>
          <p:cNvSpPr/>
          <p:nvPr/>
        </p:nvSpPr>
        <p:spPr>
          <a:xfrm>
            <a:off x="1010709" y="1682815"/>
            <a:ext cx="9284813" cy="2637838"/>
          </a:xfrm>
          <a:prstGeom prst="rect">
            <a:avLst/>
          </a:prstGeom>
        </p:spPr>
        <p:txBody>
          <a:bodyPr wrap="square">
            <a:spAutoFit/>
          </a:bodyPr>
          <a:lstStyle/>
          <a:p>
            <a:pPr>
              <a:lnSpc>
                <a:spcPct val="107000"/>
              </a:lnSpc>
              <a:spcAft>
                <a:spcPts val="800"/>
              </a:spcAft>
            </a:pP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C</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ont</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ra</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int</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es</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 g</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é</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n</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éra</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l</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es</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 S</a:t>
            </a:r>
            <a:r>
              <a:rPr lang="fr-FR" sz="1400" spc="5" dirty="0">
                <a:latin typeface="Cambria" panose="02040503050406030204" pitchFamily="18" charset="0"/>
                <a:ea typeface="Cambria" panose="02040503050406030204" pitchFamily="18" charset="0"/>
                <a:cs typeface="Times New Roman" panose="02020603050405020304" pitchFamily="18" charset="0"/>
              </a:rPr>
              <a:t>on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créées</a:t>
            </a:r>
            <a:r>
              <a:rPr lang="fr-FR" sz="1400" spc="5" dirty="0">
                <a:latin typeface="Cambria" panose="02040503050406030204" pitchFamily="18" charset="0"/>
                <a:ea typeface="Cambria" panose="02040503050406030204" pitchFamily="18" charset="0"/>
                <a:cs typeface="Times New Roman" panose="02020603050405020304" pitchFamily="18" charset="0"/>
              </a:rPr>
              <a:t> p</a:t>
            </a:r>
            <a:r>
              <a:rPr lang="fr-FR" sz="1400" dirty="0">
                <a:latin typeface="Cambria" panose="02040503050406030204" pitchFamily="18" charset="0"/>
                <a:ea typeface="Cambria" panose="02040503050406030204" pitchFamily="18" charset="0"/>
                <a:cs typeface="Times New Roman" panose="02020603050405020304" pitchFamily="18" charset="0"/>
              </a:rPr>
              <a:t>ar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 c</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spc="-25" dirty="0">
                <a:latin typeface="Cambria" panose="02040503050406030204" pitchFamily="18" charset="0"/>
                <a:ea typeface="Cambria" panose="02040503050406030204" pitchFamily="18" charset="0"/>
                <a:cs typeface="Times New Roman" panose="02020603050405020304" pitchFamily="18" charset="0"/>
              </a:rPr>
              <a:t>mm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nd</a:t>
            </a:r>
            <a:r>
              <a:rPr lang="fr-FR" sz="1400" dirty="0">
                <a:latin typeface="Cambria" panose="02040503050406030204" pitchFamily="18" charset="0"/>
                <a:ea typeface="Cambria" panose="02040503050406030204" pitchFamily="18" charset="0"/>
                <a:cs typeface="Times New Roman" panose="02020603050405020304" pitchFamily="18" charset="0"/>
              </a:rPr>
              <a:t>e CR</a:t>
            </a:r>
            <a:r>
              <a:rPr lang="fr-FR" sz="1400" spc="-5" dirty="0">
                <a:latin typeface="Cambria" panose="02040503050406030204" pitchFamily="18" charset="0"/>
                <a:ea typeface="Cambria" panose="02040503050406030204" pitchFamily="18" charset="0"/>
                <a:cs typeface="Times New Roman" panose="02020603050405020304" pitchFamily="18" charset="0"/>
              </a:rPr>
              <a:t>EAT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 A</a:t>
            </a:r>
            <a:r>
              <a:rPr lang="fr-FR" sz="1400" dirty="0">
                <a:latin typeface="Cambria" panose="02040503050406030204" pitchFamily="18" charset="0"/>
                <a:ea typeface="Cambria" panose="02040503050406030204" pitchFamily="18" charset="0"/>
                <a:cs typeface="Times New Roman" panose="02020603050405020304" pitchFamily="18" charset="0"/>
              </a:rPr>
              <a:t>SS</a:t>
            </a:r>
            <a:r>
              <a:rPr lang="fr-FR" sz="1400" spc="-5" dirty="0">
                <a:latin typeface="Cambria" panose="02040503050406030204" pitchFamily="18" charset="0"/>
                <a:ea typeface="Cambria" panose="02040503050406030204" pitchFamily="18" charset="0"/>
                <a:cs typeface="Times New Roman" panose="02020603050405020304" pitchFamily="18" charset="0"/>
              </a:rPr>
              <a:t>E</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I</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N</a:t>
            </a:r>
          </a:p>
          <a:p>
            <a:pPr>
              <a:lnSpc>
                <a:spcPct val="107000"/>
              </a:lnSpc>
              <a:spcAft>
                <a:spcPts val="800"/>
              </a:spcAft>
            </a:pP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x</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h</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er</a:t>
            </a:r>
            <a:r>
              <a:rPr lang="fr-FR" sz="1400" spc="5" dirty="0">
                <a:latin typeface="Cambria" panose="02040503050406030204" pitchFamily="18" charset="0"/>
                <a:ea typeface="Cambria" panose="02040503050406030204" pitchFamily="18" charset="0"/>
                <a:cs typeface="Times New Roman" panose="02020603050405020304" pitchFamily="18" charset="0"/>
              </a:rPr>
              <a:t>vi</a:t>
            </a:r>
            <a:r>
              <a:rPr lang="fr-FR" sz="1400" dirty="0">
                <a:latin typeface="Cambria" panose="02040503050406030204" pitchFamily="18" charset="0"/>
                <a:ea typeface="Cambria" panose="02040503050406030204" pitchFamily="18" charset="0"/>
                <a:cs typeface="Times New Roman" panose="02020603050405020304" pitchFamily="18" charset="0"/>
              </a:rPr>
              <a:t>ce </a:t>
            </a:r>
            <a:r>
              <a:rPr lang="fr-FR" sz="1400" spc="5" dirty="0">
                <a:latin typeface="Cambria" panose="02040503050406030204" pitchFamily="18" charset="0"/>
                <a:ea typeface="Cambria" panose="02040503050406030204" pitchFamily="18" charset="0"/>
                <a:cs typeface="Times New Roman" panose="02020603050405020304" pitchFamily="18" charset="0"/>
              </a:rPr>
              <a:t>doi</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ni</a:t>
            </a:r>
            <a:r>
              <a:rPr lang="fr-FR" sz="1400" dirty="0">
                <a:latin typeface="Cambria" panose="02040503050406030204" pitchFamily="18" charset="0"/>
                <a:ea typeface="Cambria" panose="02040503050406030204" pitchFamily="18" charset="0"/>
                <a:cs typeface="Times New Roman" panose="02020603050405020304" pitchFamily="18" charset="0"/>
              </a:rPr>
              <a:t>r au</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oin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x</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plo</a:t>
            </a:r>
            <a:r>
              <a:rPr lang="fr-FR" sz="1400" spc="-20" dirty="0">
                <a:latin typeface="Cambria" panose="02040503050406030204" pitchFamily="18" charset="0"/>
                <a:ea typeface="Cambria" panose="02040503050406030204" pitchFamily="18" charset="0"/>
                <a:cs typeface="Times New Roman" panose="02020603050405020304" pitchFamily="18" charset="0"/>
              </a:rPr>
              <a:t>y</a:t>
            </a:r>
            <a:r>
              <a:rPr lang="fr-FR" sz="1400" dirty="0">
                <a:latin typeface="Cambria" panose="02040503050406030204" pitchFamily="18" charset="0"/>
                <a:ea typeface="Cambria" panose="02040503050406030204" pitchFamily="18" charset="0"/>
                <a:cs typeface="Times New Roman" panose="02020603050405020304" pitchFamily="18" charset="0"/>
              </a:rPr>
              <a:t>és</a:t>
            </a:r>
          </a:p>
          <a:p>
            <a:pPr indent="449580">
              <a:lnSpc>
                <a:spcPct val="107000"/>
              </a:lnSpc>
              <a:spcAft>
                <a:spcPts val="800"/>
              </a:spcAft>
            </a:pPr>
            <a:r>
              <a:rPr lang="fr-FR" sz="1400" b="1" i="1" dirty="0">
                <a:latin typeface="Cambria" panose="02040503050406030204" pitchFamily="18" charset="0"/>
                <a:ea typeface="Cambria" panose="02040503050406030204" pitchFamily="18" charset="0"/>
                <a:cs typeface="Times New Roman" panose="02020603050405020304" pitchFamily="18" charset="0"/>
              </a:rPr>
              <a:t>CR</a:t>
            </a:r>
            <a:r>
              <a:rPr lang="fr-FR" sz="1400" b="1" i="1" spc="-5" dirty="0">
                <a:latin typeface="Cambria" panose="02040503050406030204" pitchFamily="18" charset="0"/>
                <a:ea typeface="Cambria" panose="02040503050406030204" pitchFamily="18" charset="0"/>
                <a:cs typeface="Times New Roman" panose="02020603050405020304" pitchFamily="18" charset="0"/>
              </a:rPr>
              <a:t>EAT</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5" dirty="0">
                <a:latin typeface="Cambria" panose="02040503050406030204" pitchFamily="18" charset="0"/>
                <a:ea typeface="Cambria" panose="02040503050406030204" pitchFamily="18" charset="0"/>
                <a:cs typeface="Times New Roman" panose="02020603050405020304" pitchFamily="18" charset="0"/>
              </a:rPr>
              <a:t> A</a:t>
            </a:r>
            <a:r>
              <a:rPr lang="fr-FR" sz="1400" b="1" i="1" dirty="0">
                <a:latin typeface="Cambria" panose="02040503050406030204" pitchFamily="18" charset="0"/>
                <a:ea typeface="Cambria" panose="02040503050406030204" pitchFamily="18" charset="0"/>
                <a:cs typeface="Times New Roman" panose="02020603050405020304" pitchFamily="18" charset="0"/>
              </a:rPr>
              <a:t>SS</a:t>
            </a:r>
            <a:r>
              <a:rPr lang="fr-FR" sz="1400" b="1" i="1" spc="-5" dirty="0">
                <a:latin typeface="Cambria" panose="02040503050406030204" pitchFamily="18" charset="0"/>
                <a:ea typeface="Cambria" panose="02040503050406030204" pitchFamily="18" charset="0"/>
                <a:cs typeface="Times New Roman" panose="02020603050405020304" pitchFamily="18" charset="0"/>
              </a:rPr>
              <a:t>E</a:t>
            </a:r>
            <a:r>
              <a:rPr lang="fr-FR" sz="1400" b="1" i="1" dirty="0">
                <a:latin typeface="Cambria" panose="02040503050406030204" pitchFamily="18" charset="0"/>
                <a:ea typeface="Cambria" panose="02040503050406030204" pitchFamily="18" charset="0"/>
                <a:cs typeface="Times New Roman" panose="02020603050405020304" pitchFamily="18" charset="0"/>
              </a:rPr>
              <a:t>R</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I</a:t>
            </a:r>
            <a:r>
              <a:rPr lang="fr-FR" sz="1400" b="1" i="1" spc="-5" dirty="0">
                <a:latin typeface="Cambria" panose="02040503050406030204" pitchFamily="18" charset="0"/>
                <a:ea typeface="Cambria" panose="02040503050406030204" pitchFamily="18" charset="0"/>
                <a:cs typeface="Times New Roman" panose="02020603050405020304" pitchFamily="18" charset="0"/>
              </a:rPr>
              <a:t>O</a:t>
            </a:r>
            <a:r>
              <a:rPr lang="fr-FR" sz="1400" b="1" i="1" dirty="0">
                <a:latin typeface="Cambria" panose="02040503050406030204" pitchFamily="18" charset="0"/>
                <a:ea typeface="Cambria" panose="02040503050406030204" pitchFamily="18" charset="0"/>
                <a:cs typeface="Times New Roman" panose="02020603050405020304" pitchFamily="18" charset="0"/>
              </a:rPr>
              <a:t>N</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C1</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C</a:t>
            </a:r>
            <a:r>
              <a:rPr lang="fr-FR" sz="1400" b="1" i="1" spc="-5" dirty="0">
                <a:latin typeface="Cambria" panose="02040503050406030204" pitchFamily="18" charset="0"/>
                <a:ea typeface="Cambria" panose="02040503050406030204" pitchFamily="18" charset="0"/>
                <a:cs typeface="Times New Roman" panose="02020603050405020304" pitchFamily="18" charset="0"/>
              </a:rPr>
              <a:t>HE</a:t>
            </a:r>
            <a:r>
              <a:rPr lang="fr-FR" sz="1400" b="1" i="1" dirty="0">
                <a:latin typeface="Cambria" panose="02040503050406030204" pitchFamily="18" charset="0"/>
                <a:ea typeface="Cambria" panose="02040503050406030204" pitchFamily="18" charset="0"/>
                <a:cs typeface="Times New Roman" panose="02020603050405020304" pitchFamily="18" charset="0"/>
              </a:rPr>
              <a:t>CK ((S</a:t>
            </a:r>
            <a:r>
              <a:rPr lang="fr-FR" sz="1400" b="1" i="1" spc="-5" dirty="0">
                <a:latin typeface="Cambria" panose="02040503050406030204" pitchFamily="18" charset="0"/>
                <a:ea typeface="Cambria" panose="02040503050406030204" pitchFamily="18" charset="0"/>
                <a:cs typeface="Times New Roman" panose="02020603050405020304" pitchFamily="18" charset="0"/>
              </a:rPr>
              <a:t>ELE</a:t>
            </a:r>
            <a:r>
              <a:rPr lang="fr-FR" sz="1400" b="1" i="1" dirty="0">
                <a:latin typeface="Cambria" panose="02040503050406030204" pitchFamily="18" charset="0"/>
                <a:ea typeface="Cambria" panose="02040503050406030204" pitchFamily="18" charset="0"/>
                <a:cs typeface="Times New Roman" panose="02020603050405020304" pitchFamily="18" charset="0"/>
              </a:rPr>
              <a:t>CT</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MI</a:t>
            </a:r>
            <a:r>
              <a:rPr lang="fr-FR" sz="1400" b="1" i="1" spc="-5" dirty="0">
                <a:latin typeface="Cambria" panose="02040503050406030204" pitchFamily="18" charset="0"/>
                <a:ea typeface="Cambria" panose="02040503050406030204" pitchFamily="18" charset="0"/>
                <a:cs typeface="Times New Roman" panose="02020603050405020304" pitchFamily="18" charset="0"/>
              </a:rPr>
              <a:t>N</a:t>
            </a:r>
            <a:r>
              <a:rPr lang="fr-FR" sz="1400" b="1" i="1" dirty="0">
                <a:latin typeface="Cambria" panose="02040503050406030204" pitchFamily="18" charset="0"/>
                <a:ea typeface="Cambria" panose="02040503050406030204" pitchFamily="18" charset="0"/>
                <a:cs typeface="Times New Roman" panose="02020603050405020304" pitchFamily="18" charset="0"/>
              </a:rPr>
              <a:t>(</a:t>
            </a:r>
            <a:r>
              <a:rPr lang="fr-FR" sz="1400" b="1" i="1" spc="5" dirty="0">
                <a:latin typeface="Cambria" panose="02040503050406030204" pitchFamily="18" charset="0"/>
                <a:ea typeface="Cambria" panose="02040503050406030204" pitchFamily="18" charset="0"/>
                <a:cs typeface="Times New Roman" panose="02020603050405020304" pitchFamily="18" charset="0"/>
              </a:rPr>
              <a:t>no</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spc="5" dirty="0">
                <a:latin typeface="Cambria" panose="02040503050406030204" pitchFamily="18" charset="0"/>
                <a:ea typeface="Cambria" panose="02040503050406030204" pitchFamily="18" charset="0"/>
                <a:cs typeface="Times New Roman" panose="02020603050405020304" pitchFamily="18" charset="0"/>
              </a:rPr>
              <a:t>b</a:t>
            </a:r>
            <a:r>
              <a:rPr lang="fr-FR" sz="1400" b="1" i="1" dirty="0">
                <a:latin typeface="Cambria" panose="02040503050406030204" pitchFamily="18" charset="0"/>
                <a:ea typeface="Cambria" panose="02040503050406030204" pitchFamily="18" charset="0"/>
                <a:cs typeface="Times New Roman" panose="02020603050405020304" pitchFamily="18" charset="0"/>
              </a:rPr>
              <a:t>re-</a:t>
            </a:r>
            <a:r>
              <a:rPr lang="fr-FR" sz="1400" b="1" i="1" dirty="0" err="1">
                <a:latin typeface="Cambria" panose="02040503050406030204" pitchFamily="18" charset="0"/>
                <a:ea typeface="Cambria" panose="02040503050406030204" pitchFamily="18" charset="0"/>
                <a:cs typeface="Times New Roman" panose="02020603050405020304" pitchFamily="18" charset="0"/>
              </a:rPr>
              <a:t>e</a:t>
            </a:r>
            <a:r>
              <a:rPr lang="fr-FR" sz="1400" b="1" i="1" spc="-25" dirty="0" err="1">
                <a:latin typeface="Cambria" panose="02040503050406030204" pitchFamily="18" charset="0"/>
                <a:ea typeface="Cambria" panose="02040503050406030204" pitchFamily="18" charset="0"/>
                <a:cs typeface="Times New Roman" panose="02020603050405020304" pitchFamily="18" charset="0"/>
              </a:rPr>
              <a:t>m</a:t>
            </a:r>
            <a:r>
              <a:rPr lang="fr-FR" sz="1400" b="1" i="1" spc="5" dirty="0" err="1">
                <a:latin typeface="Cambria" panose="02040503050406030204" pitchFamily="18" charset="0"/>
                <a:ea typeface="Cambria" panose="02040503050406030204" pitchFamily="18" charset="0"/>
                <a:cs typeface="Times New Roman" panose="02020603050405020304" pitchFamily="18" charset="0"/>
              </a:rPr>
              <a:t>p</a:t>
            </a:r>
            <a:r>
              <a:rPr lang="fr-FR" sz="1400" b="1" i="1" dirty="0">
                <a:latin typeface="Cambria" panose="02040503050406030204" pitchFamily="18" charset="0"/>
                <a:ea typeface="Cambria" panose="02040503050406030204" pitchFamily="18" charset="0"/>
                <a:cs typeface="Times New Roman" panose="02020603050405020304" pitchFamily="18" charset="0"/>
              </a:rPr>
              <a:t>) FR</a:t>
            </a:r>
            <a:r>
              <a:rPr lang="fr-FR" sz="1400" b="1" i="1" spc="-5" dirty="0">
                <a:latin typeface="Cambria" panose="02040503050406030204" pitchFamily="18" charset="0"/>
                <a:ea typeface="Cambria" panose="02040503050406030204" pitchFamily="18" charset="0"/>
                <a:cs typeface="Times New Roman" panose="02020603050405020304" pitchFamily="18" charset="0"/>
              </a:rPr>
              <a:t>O</a:t>
            </a:r>
            <a:r>
              <a:rPr lang="fr-FR" sz="1400" b="1" i="1" dirty="0">
                <a:latin typeface="Cambria" panose="02040503050406030204" pitchFamily="18" charset="0"/>
                <a:ea typeface="Cambria" panose="02040503050406030204" pitchFamily="18" charset="0"/>
                <a:cs typeface="Times New Roman" panose="02020603050405020304" pitchFamily="18" charset="0"/>
              </a:rPr>
              <a:t>M Ser</a:t>
            </a:r>
            <a:r>
              <a:rPr lang="fr-FR" sz="1400" b="1" i="1" spc="5" dirty="0">
                <a:latin typeface="Cambria" panose="02040503050406030204" pitchFamily="18" charset="0"/>
                <a:ea typeface="Cambria" panose="02040503050406030204" pitchFamily="18" charset="0"/>
                <a:cs typeface="Times New Roman" panose="02020603050405020304" pitchFamily="18" charset="0"/>
              </a:rPr>
              <a:t>vi</a:t>
            </a:r>
            <a:r>
              <a:rPr lang="fr-FR" sz="1400" b="1" i="1" dirty="0">
                <a:latin typeface="Cambria" panose="02040503050406030204" pitchFamily="18" charset="0"/>
                <a:ea typeface="Cambria" panose="02040503050406030204" pitchFamily="18" charset="0"/>
                <a:cs typeface="Times New Roman" panose="02020603050405020304" pitchFamily="18" charset="0"/>
              </a:rPr>
              <a:t>ce) &gt; </a:t>
            </a:r>
            <a:r>
              <a:rPr lang="fr-FR" sz="1400" b="1" i="1" spc="5" dirty="0">
                <a:latin typeface="Cambria" panose="02040503050406030204" pitchFamily="18" charset="0"/>
                <a:ea typeface="Cambria" panose="02040503050406030204" pitchFamily="18" charset="0"/>
                <a:cs typeface="Times New Roman" panose="02020603050405020304" pitchFamily="18" charset="0"/>
              </a:rPr>
              <a:t>2</a:t>
            </a:r>
            <a:r>
              <a:rPr lang="fr-FR" sz="1400" b="1" i="1" dirty="0">
                <a:latin typeface="Cambria" panose="02040503050406030204" pitchFamily="18" charset="0"/>
                <a:ea typeface="Cambria" panose="02040503050406030204" pitchFamily="18" charset="0"/>
                <a:cs typeface="Times New Roman" panose="02020603050405020304" pitchFamily="18" charset="0"/>
              </a:rPr>
              <a:t>)</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x</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h</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 e</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plo</a:t>
            </a:r>
            <a:r>
              <a:rPr lang="fr-FR" sz="1400" spc="-20" dirty="0">
                <a:latin typeface="Cambria" panose="02040503050406030204" pitchFamily="18" charset="0"/>
                <a:ea typeface="Cambria" panose="02040503050406030204" pitchFamily="18" charset="0"/>
                <a:cs typeface="Times New Roman" panose="02020603050405020304" pitchFamily="18" charset="0"/>
              </a:rPr>
              <a:t>y</a:t>
            </a:r>
            <a:r>
              <a:rPr lang="fr-FR" sz="1400" dirty="0">
                <a:latin typeface="Cambria" panose="02040503050406030204" pitchFamily="18" charset="0"/>
                <a:ea typeface="Cambria" panose="02040503050406030204" pitchFamily="18" charset="0"/>
                <a:cs typeface="Times New Roman" panose="02020603050405020304" pitchFamily="18" charset="0"/>
              </a:rPr>
              <a:t>é </a:t>
            </a:r>
            <a:r>
              <a:rPr lang="fr-FR" sz="1400" spc="5" dirty="0">
                <a:latin typeface="Cambria" panose="02040503050406030204" pitchFamily="18" charset="0"/>
                <a:ea typeface="Cambria" panose="02040503050406030204" pitchFamily="18" charset="0"/>
                <a:cs typeface="Times New Roman" panose="02020603050405020304" pitchFamily="18" charset="0"/>
              </a:rPr>
              <a:t>doi</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poss</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er </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5" dirty="0">
                <a:latin typeface="Cambria" panose="02040503050406030204" pitchFamily="18" charset="0"/>
                <a:ea typeface="Cambria" panose="02040503050406030204" pitchFamily="18" charset="0"/>
                <a:cs typeface="Times New Roman" panose="02020603050405020304" pitchFamily="18" charset="0"/>
              </a:rPr>
              <a:t> s</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re </a:t>
            </a:r>
            <a:r>
              <a:rPr lang="fr-FR" sz="1400" spc="5" dirty="0">
                <a:latin typeface="Cambria" panose="02040503050406030204" pitchFamily="18" charset="0"/>
                <a:ea typeface="Cambria" panose="02040503050406030204" pitchFamily="18" charset="0"/>
                <a:cs typeface="Times New Roman" panose="02020603050405020304" pitchFamily="18" charset="0"/>
              </a:rPr>
              <a:t>positi</a:t>
            </a:r>
            <a:r>
              <a:rPr lang="fr-FR" sz="1400" dirty="0">
                <a:latin typeface="Cambria" panose="02040503050406030204" pitchFamily="18" charset="0"/>
                <a:ea typeface="Cambria" panose="02040503050406030204" pitchFamily="18" charset="0"/>
                <a:cs typeface="Times New Roman" panose="02020603050405020304" pitchFamily="18" charset="0"/>
              </a:rPr>
              <a:t>f</a:t>
            </a:r>
          </a:p>
          <a:p>
            <a:pPr indent="449580">
              <a:lnSpc>
                <a:spcPct val="107000"/>
              </a:lnSpc>
              <a:spcAft>
                <a:spcPts val="800"/>
              </a:spcAft>
            </a:pPr>
            <a:r>
              <a:rPr lang="fr-FR" sz="1400" b="1" i="1" dirty="0">
                <a:latin typeface="Cambria" panose="02040503050406030204" pitchFamily="18" charset="0"/>
                <a:ea typeface="Cambria" panose="02040503050406030204" pitchFamily="18" charset="0"/>
                <a:cs typeface="Times New Roman" panose="02020603050405020304" pitchFamily="18" charset="0"/>
              </a:rPr>
              <a:t>CR</a:t>
            </a:r>
            <a:r>
              <a:rPr lang="fr-FR" sz="1400" b="1" i="1" spc="-5" dirty="0">
                <a:latin typeface="Cambria" panose="02040503050406030204" pitchFamily="18" charset="0"/>
                <a:ea typeface="Cambria" panose="02040503050406030204" pitchFamily="18" charset="0"/>
                <a:cs typeface="Times New Roman" panose="02020603050405020304" pitchFamily="18" charset="0"/>
              </a:rPr>
              <a:t>EAT</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5" dirty="0">
                <a:latin typeface="Cambria" panose="02040503050406030204" pitchFamily="18" charset="0"/>
                <a:ea typeface="Cambria" panose="02040503050406030204" pitchFamily="18" charset="0"/>
                <a:cs typeface="Times New Roman" panose="02020603050405020304" pitchFamily="18" charset="0"/>
              </a:rPr>
              <a:t> A</a:t>
            </a:r>
            <a:r>
              <a:rPr lang="fr-FR" sz="1400" b="1" i="1" dirty="0">
                <a:latin typeface="Cambria" panose="02040503050406030204" pitchFamily="18" charset="0"/>
                <a:ea typeface="Cambria" panose="02040503050406030204" pitchFamily="18" charset="0"/>
                <a:cs typeface="Times New Roman" panose="02020603050405020304" pitchFamily="18" charset="0"/>
              </a:rPr>
              <a:t>SS</a:t>
            </a:r>
            <a:r>
              <a:rPr lang="fr-FR" sz="1400" b="1" i="1" spc="-5" dirty="0">
                <a:latin typeface="Cambria" panose="02040503050406030204" pitchFamily="18" charset="0"/>
                <a:ea typeface="Cambria" panose="02040503050406030204" pitchFamily="18" charset="0"/>
                <a:cs typeface="Times New Roman" panose="02020603050405020304" pitchFamily="18" charset="0"/>
              </a:rPr>
              <a:t>E</a:t>
            </a:r>
            <a:r>
              <a:rPr lang="fr-FR" sz="1400" b="1" i="1" dirty="0">
                <a:latin typeface="Cambria" panose="02040503050406030204" pitchFamily="18" charset="0"/>
                <a:ea typeface="Cambria" panose="02040503050406030204" pitchFamily="18" charset="0"/>
                <a:cs typeface="Times New Roman" panose="02020603050405020304" pitchFamily="18" charset="0"/>
              </a:rPr>
              <a:t>R</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I</a:t>
            </a:r>
            <a:r>
              <a:rPr lang="fr-FR" sz="1400" b="1" i="1" spc="-5" dirty="0">
                <a:latin typeface="Cambria" panose="02040503050406030204" pitchFamily="18" charset="0"/>
                <a:ea typeface="Cambria" panose="02040503050406030204" pitchFamily="18" charset="0"/>
                <a:cs typeface="Times New Roman" panose="02020603050405020304" pitchFamily="18" charset="0"/>
              </a:rPr>
              <a:t>O</a:t>
            </a:r>
            <a:r>
              <a:rPr lang="fr-FR" sz="1400" b="1" i="1" dirty="0">
                <a:latin typeface="Cambria" panose="02040503050406030204" pitchFamily="18" charset="0"/>
                <a:ea typeface="Cambria" panose="02040503050406030204" pitchFamily="18" charset="0"/>
                <a:cs typeface="Times New Roman" panose="02020603050405020304" pitchFamily="18" charset="0"/>
              </a:rPr>
              <a:t>N</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C2</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C</a:t>
            </a:r>
            <a:r>
              <a:rPr lang="fr-FR" sz="1400" b="1" i="1" spc="-5" dirty="0">
                <a:latin typeface="Cambria" panose="02040503050406030204" pitchFamily="18" charset="0"/>
                <a:ea typeface="Cambria" panose="02040503050406030204" pitchFamily="18" charset="0"/>
                <a:cs typeface="Times New Roman" panose="02020603050405020304" pitchFamily="18" charset="0"/>
              </a:rPr>
              <a:t>HE</a:t>
            </a:r>
            <a:r>
              <a:rPr lang="fr-FR" sz="1400" b="1" i="1" dirty="0">
                <a:latin typeface="Cambria" panose="02040503050406030204" pitchFamily="18" charset="0"/>
                <a:ea typeface="Cambria" panose="02040503050406030204" pitchFamily="18" charset="0"/>
                <a:cs typeface="Times New Roman" panose="02020603050405020304" pitchFamily="18" charset="0"/>
              </a:rPr>
              <a:t>CK (</a:t>
            </a:r>
            <a:r>
              <a:rPr lang="fr-FR" sz="1400" b="1" i="1" spc="-5" dirty="0">
                <a:latin typeface="Cambria" panose="02040503050406030204" pitchFamily="18" charset="0"/>
                <a:ea typeface="Cambria" panose="02040503050406030204" pitchFamily="18" charset="0"/>
                <a:cs typeface="Times New Roman" panose="02020603050405020304" pitchFamily="18" charset="0"/>
              </a:rPr>
              <a:t>NO</a:t>
            </a:r>
            <a:r>
              <a:rPr lang="fr-FR" sz="1400" b="1" i="1" dirty="0">
                <a:latin typeface="Cambria" panose="02040503050406030204" pitchFamily="18" charset="0"/>
                <a:ea typeface="Cambria" panose="02040503050406030204" pitchFamily="18" charset="0"/>
                <a:cs typeface="Times New Roman" panose="02020603050405020304" pitchFamily="18" charset="0"/>
              </a:rPr>
              <a:t>T</a:t>
            </a:r>
            <a:r>
              <a:rPr lang="fr-FR" sz="1400" b="1" i="1" spc="-5" dirty="0">
                <a:latin typeface="Cambria" panose="02040503050406030204" pitchFamily="18" charset="0"/>
                <a:ea typeface="Cambria" panose="02040503050406030204" pitchFamily="18" charset="0"/>
                <a:cs typeface="Times New Roman" panose="02020603050405020304" pitchFamily="18" charset="0"/>
              </a:rPr>
              <a:t> EX</a:t>
            </a:r>
            <a:r>
              <a:rPr lang="fr-FR" sz="1400" b="1" i="1" dirty="0">
                <a:latin typeface="Cambria" panose="02040503050406030204" pitchFamily="18" charset="0"/>
                <a:ea typeface="Cambria" panose="02040503050406030204" pitchFamily="18" charset="0"/>
                <a:cs typeface="Times New Roman" panose="02020603050405020304" pitchFamily="18" charset="0"/>
              </a:rPr>
              <a:t>IS</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S (S</a:t>
            </a:r>
            <a:r>
              <a:rPr lang="fr-FR" sz="1400" b="1" i="1" spc="-5" dirty="0">
                <a:latin typeface="Cambria" panose="02040503050406030204" pitchFamily="18" charset="0"/>
                <a:ea typeface="Cambria" panose="02040503050406030204" pitchFamily="18" charset="0"/>
                <a:cs typeface="Times New Roman" panose="02020603050405020304" pitchFamily="18" charset="0"/>
              </a:rPr>
              <a:t>ELE</a:t>
            </a:r>
            <a:r>
              <a:rPr lang="fr-FR" sz="1400" b="1" i="1" dirty="0">
                <a:latin typeface="Cambria" panose="02040503050406030204" pitchFamily="18" charset="0"/>
                <a:ea typeface="Cambria" panose="02040503050406030204" pitchFamily="18" charset="0"/>
                <a:cs typeface="Times New Roman" panose="02020603050405020304" pitchFamily="18" charset="0"/>
              </a:rPr>
              <a:t>CT</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 FR</a:t>
            </a:r>
            <a:r>
              <a:rPr lang="fr-FR" sz="1400" b="1" i="1" spc="-5" dirty="0">
                <a:latin typeface="Cambria" panose="02040503050406030204" pitchFamily="18" charset="0"/>
                <a:ea typeface="Cambria" panose="02040503050406030204" pitchFamily="18" charset="0"/>
                <a:cs typeface="Times New Roman" panose="02020603050405020304" pitchFamily="18" charset="0"/>
              </a:rPr>
              <a:t>O</a:t>
            </a:r>
            <a:r>
              <a:rPr lang="fr-FR" sz="1400" b="1" i="1" dirty="0">
                <a:latin typeface="Cambria" panose="02040503050406030204" pitchFamily="18" charset="0"/>
                <a:ea typeface="Cambria" panose="02040503050406030204" pitchFamily="18" charset="0"/>
                <a:cs typeface="Times New Roman" panose="02020603050405020304" pitchFamily="18" charset="0"/>
              </a:rPr>
              <a:t>M Per</a:t>
            </a:r>
            <a:r>
              <a:rPr lang="fr-FR" sz="1400" b="1" i="1" spc="5" dirty="0">
                <a:latin typeface="Cambria" panose="02040503050406030204" pitchFamily="18" charset="0"/>
                <a:ea typeface="Cambria" panose="02040503050406030204" pitchFamily="18" charset="0"/>
                <a:cs typeface="Times New Roman" panose="02020603050405020304" pitchFamily="18" charset="0"/>
              </a:rPr>
              <a:t>sonn</a:t>
            </a:r>
            <a:r>
              <a:rPr lang="fr-FR" sz="1400" b="1" i="1" dirty="0">
                <a:latin typeface="Cambria" panose="02040503050406030204" pitchFamily="18" charset="0"/>
                <a:ea typeface="Cambria" panose="02040503050406030204" pitchFamily="18" charset="0"/>
                <a:cs typeface="Times New Roman" panose="02020603050405020304" pitchFamily="18" charset="0"/>
              </a:rPr>
              <a:t>el </a:t>
            </a:r>
            <a:r>
              <a:rPr lang="fr-FR" sz="1400" b="1" i="1" spc="-15" dirty="0">
                <a:latin typeface="Cambria" panose="02040503050406030204" pitchFamily="18" charset="0"/>
                <a:ea typeface="Cambria" panose="02040503050406030204" pitchFamily="18" charset="0"/>
                <a:cs typeface="Times New Roman" panose="02020603050405020304" pitchFamily="18" charset="0"/>
              </a:rPr>
              <a:t>W</a:t>
            </a:r>
            <a:r>
              <a:rPr lang="fr-FR" sz="1400" b="1" i="1" spc="-5" dirty="0">
                <a:latin typeface="Cambria" panose="02040503050406030204" pitchFamily="18" charset="0"/>
                <a:ea typeface="Cambria" panose="02040503050406030204" pitchFamily="18" charset="0"/>
                <a:cs typeface="Times New Roman" panose="02020603050405020304" pitchFamily="18" charset="0"/>
              </a:rPr>
              <a:t>HE</a:t>
            </a:r>
            <a:r>
              <a:rPr lang="fr-FR" sz="1400" b="1" i="1" dirty="0">
                <a:latin typeface="Cambria" panose="02040503050406030204" pitchFamily="18" charset="0"/>
                <a:ea typeface="Cambria" panose="02040503050406030204" pitchFamily="18" charset="0"/>
                <a:cs typeface="Times New Roman" panose="02020603050405020304" pitchFamily="18" charset="0"/>
              </a:rPr>
              <a:t>RE</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spc="5" dirty="0">
                <a:latin typeface="Cambria" panose="02040503050406030204" pitchFamily="18" charset="0"/>
                <a:ea typeface="Cambria" panose="02040503050406030204" pitchFamily="18" charset="0"/>
                <a:cs typeface="Times New Roman" panose="02020603050405020304" pitchFamily="18" charset="0"/>
              </a:rPr>
              <a:t>s</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l</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i</a:t>
            </a:r>
            <a:r>
              <a:rPr lang="fr-FR" sz="1400" b="1" i="1" dirty="0">
                <a:latin typeface="Cambria" panose="02040503050406030204" pitchFamily="18" charset="0"/>
                <a:ea typeface="Cambria" panose="02040503050406030204" pitchFamily="18" charset="0"/>
                <a:cs typeface="Times New Roman" panose="02020603050405020304" pitchFamily="18" charset="0"/>
              </a:rPr>
              <a:t>re &lt; </a:t>
            </a:r>
            <a:r>
              <a:rPr lang="fr-FR" sz="1400" b="1" i="1" spc="5" dirty="0">
                <a:latin typeface="Cambria" panose="02040503050406030204" pitchFamily="18" charset="0"/>
                <a:ea typeface="Cambria" panose="02040503050406030204" pitchFamily="18" charset="0"/>
                <a:cs typeface="Times New Roman" panose="02020603050405020304" pitchFamily="18" charset="0"/>
              </a:rPr>
              <a:t>0</a:t>
            </a:r>
            <a:r>
              <a:rPr lang="fr-FR" sz="1400" b="1" i="1" dirty="0">
                <a:latin typeface="Cambria" panose="02040503050406030204" pitchFamily="18" charset="0"/>
                <a:ea typeface="Cambria" panose="02040503050406030204" pitchFamily="18" charset="0"/>
                <a:cs typeface="Times New Roman" panose="02020603050405020304" pitchFamily="18" charset="0"/>
              </a:rPr>
              <a:t>))</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11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e 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éra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 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supp</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ée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ar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 c</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spc="-25" dirty="0">
                <a:latin typeface="Cambria" panose="02040503050406030204" pitchFamily="18" charset="0"/>
                <a:ea typeface="Cambria" panose="02040503050406030204" pitchFamily="18" charset="0"/>
                <a:cs typeface="Times New Roman" panose="02020603050405020304" pitchFamily="18" charset="0"/>
              </a:rPr>
              <a:t>mm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nd</a:t>
            </a:r>
            <a:r>
              <a:rPr lang="fr-FR" sz="1400" dirty="0">
                <a:latin typeface="Cambria" panose="02040503050406030204" pitchFamily="18" charset="0"/>
                <a:ea typeface="Cambria" panose="02040503050406030204" pitchFamily="18" charset="0"/>
                <a:cs typeface="Times New Roman" panose="02020603050405020304" pitchFamily="18" charset="0"/>
              </a:rPr>
              <a:t>e</a:t>
            </a:r>
          </a:p>
          <a:p>
            <a:pPr indent="449580">
              <a:lnSpc>
                <a:spcPct val="107000"/>
              </a:lnSpc>
              <a:spcAft>
                <a:spcPts val="800"/>
              </a:spcAft>
            </a:pPr>
            <a:r>
              <a:rPr lang="fr-FR" sz="1400" b="1" i="1" spc="-5" dirty="0">
                <a:latin typeface="Cambria" panose="02040503050406030204" pitchFamily="18" charset="0"/>
                <a:ea typeface="Cambria" panose="02040503050406030204" pitchFamily="18" charset="0"/>
                <a:cs typeface="Times New Roman" panose="02020603050405020304" pitchFamily="18" charset="0"/>
              </a:rPr>
              <a:t>D</a:t>
            </a:r>
            <a:r>
              <a:rPr lang="fr-FR" sz="1400" b="1" i="1" dirty="0">
                <a:latin typeface="Cambria" panose="02040503050406030204" pitchFamily="18" charset="0"/>
                <a:ea typeface="Cambria" panose="02040503050406030204" pitchFamily="18" charset="0"/>
                <a:cs typeface="Times New Roman" panose="02020603050405020304" pitchFamily="18" charset="0"/>
              </a:rPr>
              <a:t>R</a:t>
            </a:r>
            <a:r>
              <a:rPr lang="fr-FR" sz="1400" b="1" i="1" spc="-5" dirty="0">
                <a:latin typeface="Cambria" panose="02040503050406030204" pitchFamily="18" charset="0"/>
                <a:ea typeface="Cambria" panose="02040503050406030204" pitchFamily="18" charset="0"/>
                <a:cs typeface="Times New Roman" panose="02020603050405020304" pitchFamily="18" charset="0"/>
              </a:rPr>
              <a:t>O</a:t>
            </a:r>
            <a:r>
              <a:rPr lang="fr-FR" sz="1400" b="1" i="1" dirty="0">
                <a:latin typeface="Cambria" panose="02040503050406030204" pitchFamily="18" charset="0"/>
                <a:ea typeface="Cambria" panose="02040503050406030204" pitchFamily="18" charset="0"/>
                <a:cs typeface="Times New Roman" panose="02020603050405020304" pitchFamily="18" charset="0"/>
              </a:rPr>
              <a:t>P</a:t>
            </a:r>
            <a:r>
              <a:rPr lang="fr-FR" sz="1400" b="1" dirty="0">
                <a:latin typeface="Cambria" panose="02040503050406030204" pitchFamily="18" charset="0"/>
                <a:ea typeface="Cambria" panose="02040503050406030204" pitchFamily="18" charset="0"/>
                <a:cs typeface="Times New Roman" panose="02020603050405020304" pitchFamily="18" charset="0"/>
              </a:rPr>
              <a:t> </a:t>
            </a:r>
            <a:r>
              <a:rPr lang="fr-FR" sz="1400" b="1" spc="-5" dirty="0">
                <a:latin typeface="Cambria" panose="02040503050406030204" pitchFamily="18" charset="0"/>
                <a:ea typeface="Cambria" panose="02040503050406030204" pitchFamily="18" charset="0"/>
                <a:cs typeface="Times New Roman" panose="02020603050405020304" pitchFamily="18" charset="0"/>
              </a:rPr>
              <a:t>A</a:t>
            </a:r>
            <a:r>
              <a:rPr lang="fr-FR" sz="1400" b="1" dirty="0">
                <a:latin typeface="Cambria" panose="02040503050406030204" pitchFamily="18" charset="0"/>
                <a:ea typeface="Cambria" panose="02040503050406030204" pitchFamily="18" charset="0"/>
                <a:cs typeface="Times New Roman" panose="02020603050405020304" pitchFamily="18" charset="0"/>
              </a:rPr>
              <a:t>SS</a:t>
            </a:r>
            <a:r>
              <a:rPr lang="fr-FR" sz="1400" b="1" spc="-5" dirty="0">
                <a:latin typeface="Cambria" panose="02040503050406030204" pitchFamily="18" charset="0"/>
                <a:ea typeface="Cambria" panose="02040503050406030204" pitchFamily="18" charset="0"/>
                <a:cs typeface="Times New Roman" panose="02020603050405020304" pitchFamily="18" charset="0"/>
              </a:rPr>
              <a:t>E</a:t>
            </a:r>
            <a:r>
              <a:rPr lang="fr-FR" sz="1400" b="1" dirty="0">
                <a:latin typeface="Cambria" panose="02040503050406030204" pitchFamily="18" charset="0"/>
                <a:ea typeface="Cambria" panose="02040503050406030204" pitchFamily="18" charset="0"/>
                <a:cs typeface="Times New Roman" panose="02020603050405020304" pitchFamily="18" charset="0"/>
              </a:rPr>
              <a:t>R</a:t>
            </a:r>
            <a:r>
              <a:rPr lang="fr-FR" sz="1400" b="1" spc="-5" dirty="0">
                <a:latin typeface="Cambria" panose="02040503050406030204" pitchFamily="18" charset="0"/>
                <a:ea typeface="Cambria" panose="02040503050406030204" pitchFamily="18" charset="0"/>
                <a:cs typeface="Times New Roman" panose="02020603050405020304" pitchFamily="18" charset="0"/>
              </a:rPr>
              <a:t>T</a:t>
            </a:r>
            <a:r>
              <a:rPr lang="fr-FR" sz="1400" b="1" dirty="0">
                <a:latin typeface="Cambria" panose="02040503050406030204" pitchFamily="18" charset="0"/>
                <a:ea typeface="Cambria" panose="02040503050406030204" pitchFamily="18" charset="0"/>
                <a:cs typeface="Times New Roman" panose="02020603050405020304" pitchFamily="18" charset="0"/>
              </a:rPr>
              <a:t>I</a:t>
            </a:r>
            <a:r>
              <a:rPr lang="fr-FR" sz="1400" b="1" spc="-5" dirty="0">
                <a:latin typeface="Cambria" panose="02040503050406030204" pitchFamily="18" charset="0"/>
                <a:ea typeface="Cambria" panose="02040503050406030204" pitchFamily="18" charset="0"/>
                <a:cs typeface="Times New Roman" panose="02020603050405020304" pitchFamily="18" charset="0"/>
              </a:rPr>
              <a:t>O</a:t>
            </a:r>
            <a:r>
              <a:rPr lang="fr-FR" sz="1400" b="1" dirty="0">
                <a:latin typeface="Cambria" panose="02040503050406030204" pitchFamily="18" charset="0"/>
                <a:ea typeface="Cambria" panose="02040503050406030204" pitchFamily="18" charset="0"/>
                <a:cs typeface="Times New Roman" panose="02020603050405020304" pitchFamily="18" charset="0"/>
              </a:rPr>
              <a:t>N</a:t>
            </a:r>
            <a:r>
              <a:rPr lang="fr-FR" sz="1400" b="1" spc="-5" dirty="0">
                <a:latin typeface="Cambria" panose="02040503050406030204" pitchFamily="18" charset="0"/>
                <a:ea typeface="Cambria" panose="02040503050406030204" pitchFamily="18" charset="0"/>
                <a:cs typeface="Times New Roman" panose="02020603050405020304" pitchFamily="18" charset="0"/>
              </a:rPr>
              <a:t> </a:t>
            </a:r>
            <a:r>
              <a:rPr lang="fr-FR" sz="1400" b="1" spc="5" dirty="0">
                <a:latin typeface="Cambria" panose="02040503050406030204" pitchFamily="18" charset="0"/>
                <a:ea typeface="Cambria" panose="02040503050406030204" pitchFamily="18" charset="0"/>
                <a:cs typeface="Times New Roman" panose="02020603050405020304" pitchFamily="18" charset="0"/>
              </a:rPr>
              <a:t>no</a:t>
            </a:r>
            <a:r>
              <a:rPr lang="fr-FR" sz="1400" b="1" spc="-25" dirty="0">
                <a:latin typeface="Cambria" panose="02040503050406030204" pitchFamily="18" charset="0"/>
                <a:ea typeface="Cambria" panose="02040503050406030204" pitchFamily="18" charset="0"/>
                <a:cs typeface="Times New Roman" panose="02020603050405020304" pitchFamily="18" charset="0"/>
              </a:rPr>
              <a:t>m</a:t>
            </a:r>
            <a:r>
              <a:rPr lang="fr-FR" sz="1400" b="1" dirty="0">
                <a:latin typeface="Cambria" panose="02040503050406030204" pitchFamily="18" charset="0"/>
                <a:ea typeface="Cambria" panose="02040503050406030204" pitchFamily="18" charset="0"/>
                <a:cs typeface="Times New Roman" panose="02020603050405020304" pitchFamily="18" charset="0"/>
              </a:rPr>
              <a:t>-c</a:t>
            </a:r>
            <a:r>
              <a:rPr lang="fr-FR" sz="1400" b="1" spc="5" dirty="0">
                <a:latin typeface="Cambria" panose="02040503050406030204" pitchFamily="18" charset="0"/>
                <a:ea typeface="Cambria" panose="02040503050406030204" pitchFamily="18" charset="0"/>
                <a:cs typeface="Times New Roman" panose="02020603050405020304" pitchFamily="18" charset="0"/>
              </a:rPr>
              <a:t>ont</a:t>
            </a:r>
            <a:r>
              <a:rPr lang="fr-FR" sz="1400" b="1" dirty="0">
                <a:latin typeface="Cambria" panose="02040503050406030204" pitchFamily="18" charset="0"/>
                <a:ea typeface="Cambria" panose="02040503050406030204" pitchFamily="18" charset="0"/>
                <a:cs typeface="Times New Roman" panose="02020603050405020304" pitchFamily="18" charset="0"/>
              </a:rPr>
              <a:t>ra</a:t>
            </a:r>
            <a:r>
              <a:rPr lang="fr-FR" sz="1400" b="1" spc="5" dirty="0">
                <a:latin typeface="Cambria" panose="02040503050406030204" pitchFamily="18" charset="0"/>
                <a:ea typeface="Cambria" panose="02040503050406030204" pitchFamily="18" charset="0"/>
                <a:cs typeface="Times New Roman" panose="02020603050405020304" pitchFamily="18" charset="0"/>
              </a:rPr>
              <a:t>int</a:t>
            </a:r>
            <a:r>
              <a:rPr lang="fr-FR" sz="1400" b="1" dirty="0">
                <a:latin typeface="Cambria" panose="02040503050406030204" pitchFamily="18" charset="0"/>
                <a:ea typeface="Cambria" panose="02040503050406030204" pitchFamily="18" charset="0"/>
                <a:cs typeface="Times New Roman" panose="02020603050405020304" pitchFamily="18" charset="0"/>
              </a:rPr>
              <a:t>e</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46436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19</a:t>
            </a:fld>
            <a:endParaRPr lang="fr-FR"/>
          </a:p>
        </p:txBody>
      </p:sp>
      <p:sp>
        <p:nvSpPr>
          <p:cNvPr id="2" name="Rectangle 1"/>
          <p:cNvSpPr/>
          <p:nvPr/>
        </p:nvSpPr>
        <p:spPr>
          <a:xfrm>
            <a:off x="1164175" y="1411606"/>
            <a:ext cx="8109827" cy="3093989"/>
          </a:xfrm>
          <a:prstGeom prst="rect">
            <a:avLst/>
          </a:prstGeom>
        </p:spPr>
        <p:txBody>
          <a:bodyPr wrap="square">
            <a:spAutoFit/>
          </a:bodyPr>
          <a:lstStyle/>
          <a:p>
            <a:pPr>
              <a:lnSpc>
                <a:spcPct val="107000"/>
              </a:lnSpc>
              <a:spcAft>
                <a:spcPts val="800"/>
              </a:spcAft>
            </a:pP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C</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ont</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ra</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int</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es</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 </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a</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tt</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ac</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ées</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 </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a</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u</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x</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 t</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a</a:t>
            </a: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bl</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es</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07000"/>
              </a:lnSpc>
              <a:spcAft>
                <a:spcPts val="800"/>
              </a:spcAft>
              <a:buFontTx/>
              <a:buChar char="-"/>
            </a:pPr>
            <a:r>
              <a:rPr lang="fr-FR" dirty="0">
                <a:latin typeface="Cambria" panose="02040503050406030204" pitchFamily="18" charset="0"/>
                <a:ea typeface="Cambria" panose="02040503050406030204" pitchFamily="18" charset="0"/>
                <a:cs typeface="Times New Roman" panose="02020603050405020304" pitchFamily="18" charset="0"/>
              </a:rPr>
              <a:t>Se </a:t>
            </a:r>
            <a:r>
              <a:rPr lang="fr-FR" spc="5" dirty="0">
                <a:latin typeface="Cambria" panose="02040503050406030204" pitchFamily="18" charset="0"/>
                <a:ea typeface="Cambria" panose="02040503050406030204" pitchFamily="18" charset="0"/>
                <a:cs typeface="Times New Roman" panose="02020603050405020304" pitchFamily="18" charset="0"/>
              </a:rPr>
              <a:t>d</a:t>
            </a:r>
            <a:r>
              <a:rPr lang="fr-FR" dirty="0">
                <a:latin typeface="Cambria" panose="02040503050406030204" pitchFamily="18" charset="0"/>
                <a:ea typeface="Cambria" panose="02040503050406030204" pitchFamily="18" charset="0"/>
                <a:cs typeface="Times New Roman" panose="02020603050405020304" pitchFamily="18" charset="0"/>
              </a:rPr>
              <a:t>éf</a:t>
            </a:r>
            <a:r>
              <a:rPr lang="fr-FR" spc="5" dirty="0">
                <a:latin typeface="Cambria" panose="02040503050406030204" pitchFamily="18" charset="0"/>
                <a:ea typeface="Cambria" panose="02040503050406030204" pitchFamily="18" charset="0"/>
                <a:cs typeface="Times New Roman" panose="02020603050405020304" pitchFamily="18" charset="0"/>
              </a:rPr>
              <a:t>iniss</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n</a:t>
            </a:r>
            <a:r>
              <a:rPr lang="fr-FR" dirty="0">
                <a:latin typeface="Cambria" panose="02040503050406030204" pitchFamily="18" charset="0"/>
                <a:ea typeface="Cambria" panose="02040503050406030204" pitchFamily="18" charset="0"/>
                <a:cs typeface="Times New Roman" panose="02020603050405020304" pitchFamily="18" charset="0"/>
              </a:rPr>
              <a:t>t</a:t>
            </a:r>
            <a:r>
              <a:rPr lang="fr-FR" spc="5" dirty="0">
                <a:latin typeface="Cambria" panose="02040503050406030204" pitchFamily="18" charset="0"/>
                <a:ea typeface="Cambria" panose="02040503050406030204" pitchFamily="18" charset="0"/>
                <a:cs typeface="Times New Roman" panose="02020603050405020304" pitchFamily="18" charset="0"/>
              </a:rPr>
              <a:t> lo</a:t>
            </a:r>
            <a:r>
              <a:rPr lang="fr-FR" dirty="0">
                <a:latin typeface="Cambria" panose="02040503050406030204" pitchFamily="18" charset="0"/>
                <a:ea typeface="Cambria" panose="02040503050406030204" pitchFamily="18" charset="0"/>
                <a:cs typeface="Times New Roman" panose="02020603050405020304" pitchFamily="18" charset="0"/>
              </a:rPr>
              <a:t>rs</a:t>
            </a:r>
            <a:r>
              <a:rPr lang="fr-FR" spc="5" dirty="0">
                <a:latin typeface="Cambria" panose="02040503050406030204" pitchFamily="18" charset="0"/>
                <a:ea typeface="Cambria" panose="02040503050406030204" pitchFamily="18" charset="0"/>
                <a:cs typeface="Times New Roman" panose="02020603050405020304" pitchFamily="18" charset="0"/>
              </a:rPr>
              <a:t> d</a:t>
            </a:r>
            <a:r>
              <a:rPr lang="fr-FR" dirty="0">
                <a:latin typeface="Cambria" panose="02040503050406030204" pitchFamily="18" charset="0"/>
                <a:ea typeface="Cambria" panose="02040503050406030204" pitchFamily="18" charset="0"/>
                <a:cs typeface="Times New Roman" panose="02020603050405020304" pitchFamily="18" charset="0"/>
              </a:rPr>
              <a:t>e </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a créa</a:t>
            </a:r>
            <a:r>
              <a:rPr lang="fr-FR" spc="5" dirty="0">
                <a:latin typeface="Cambria" panose="02040503050406030204" pitchFamily="18" charset="0"/>
                <a:ea typeface="Cambria" panose="02040503050406030204" pitchFamily="18" charset="0"/>
                <a:cs typeface="Times New Roman" panose="02020603050405020304" pitchFamily="18" charset="0"/>
              </a:rPr>
              <a:t>tio</a:t>
            </a:r>
            <a:r>
              <a:rPr lang="fr-FR" dirty="0">
                <a:latin typeface="Cambria" panose="02040503050406030204" pitchFamily="18" charset="0"/>
                <a:ea typeface="Cambria" panose="02040503050406030204" pitchFamily="18" charset="0"/>
                <a:cs typeface="Times New Roman" panose="02020603050405020304" pitchFamily="18" charset="0"/>
              </a:rPr>
              <a:t>n</a:t>
            </a:r>
            <a:r>
              <a:rPr lang="fr-FR" spc="5" dirty="0">
                <a:latin typeface="Cambria" panose="02040503050406030204" pitchFamily="18" charset="0"/>
                <a:ea typeface="Cambria" panose="02040503050406030204" pitchFamily="18" charset="0"/>
                <a:cs typeface="Times New Roman" panose="02020603050405020304" pitchFamily="18" charset="0"/>
              </a:rPr>
              <a:t> d</a:t>
            </a:r>
            <a:r>
              <a:rPr lang="fr-FR" dirty="0">
                <a:latin typeface="Cambria" panose="02040503050406030204" pitchFamily="18" charset="0"/>
                <a:ea typeface="Cambria" panose="02040503050406030204" pitchFamily="18" charset="0"/>
                <a:cs typeface="Times New Roman" panose="02020603050405020304" pitchFamily="18" charset="0"/>
              </a:rPr>
              <a:t>e </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a </a:t>
            </a:r>
            <a:r>
              <a:rPr lang="fr-FR" spc="5" dirty="0">
                <a:latin typeface="Cambria" panose="02040503050406030204" pitchFamily="18" charset="0"/>
                <a:ea typeface="Cambria" panose="02040503050406030204" pitchFamily="18" charset="0"/>
                <a:cs typeface="Times New Roman" panose="02020603050405020304" pitchFamily="18" charset="0"/>
              </a:rPr>
              <a:t>t</a:t>
            </a:r>
            <a:r>
              <a:rPr lang="fr-FR" dirty="0">
                <a:latin typeface="Cambria" panose="02040503050406030204" pitchFamily="18" charset="0"/>
                <a:ea typeface="Cambria" panose="02040503050406030204" pitchFamily="18" charset="0"/>
                <a:cs typeface="Times New Roman" panose="02020603050405020304" pitchFamily="18" charset="0"/>
              </a:rPr>
              <a:t>a</a:t>
            </a:r>
            <a:r>
              <a:rPr lang="fr-FR" spc="5" dirty="0">
                <a:latin typeface="Cambria" panose="02040503050406030204" pitchFamily="18" charset="0"/>
                <a:ea typeface="Cambria" panose="02040503050406030204" pitchFamily="18" charset="0"/>
                <a:cs typeface="Times New Roman" panose="02020603050405020304" pitchFamily="18" charset="0"/>
              </a:rPr>
              <a:t>bl</a:t>
            </a:r>
            <a:r>
              <a:rPr lang="fr-FR" dirty="0">
                <a:latin typeface="Cambria" panose="02040503050406030204" pitchFamily="18" charset="0"/>
                <a:ea typeface="Cambria" panose="02040503050406030204" pitchFamily="18" charset="0"/>
                <a:cs typeface="Times New Roman" panose="02020603050405020304" pitchFamily="18" charset="0"/>
              </a:rPr>
              <a:t>e (CR</a:t>
            </a:r>
            <a:r>
              <a:rPr lang="fr-FR" spc="-5" dirty="0">
                <a:latin typeface="Cambria" panose="02040503050406030204" pitchFamily="18" charset="0"/>
                <a:ea typeface="Cambria" panose="02040503050406030204" pitchFamily="18" charset="0"/>
                <a:cs typeface="Times New Roman" panose="02020603050405020304" pitchFamily="18" charset="0"/>
              </a:rPr>
              <a:t>EAT</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 TA</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LE</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pc="5" dirty="0">
                <a:latin typeface="Cambria" panose="02040503050406030204" pitchFamily="18" charset="0"/>
                <a:ea typeface="Cambria" panose="02040503050406030204" pitchFamily="18" charset="0"/>
                <a:cs typeface="Times New Roman" panose="02020603050405020304" pitchFamily="18" charset="0"/>
              </a:rPr>
              <a:t>o</a:t>
            </a:r>
            <a:r>
              <a:rPr lang="fr-FR" dirty="0">
                <a:latin typeface="Cambria" panose="02040503050406030204" pitchFamily="18" charset="0"/>
                <a:ea typeface="Cambria" panose="02040503050406030204" pitchFamily="18" charset="0"/>
                <a:cs typeface="Times New Roman" panose="02020603050405020304" pitchFamily="18" charset="0"/>
              </a:rPr>
              <a:t>u</a:t>
            </a:r>
            <a:r>
              <a:rPr lang="fr-FR" spc="5" dirty="0">
                <a:latin typeface="Cambria" panose="02040503050406030204" pitchFamily="18" charset="0"/>
                <a:ea typeface="Cambria" panose="02040503050406030204" pitchFamily="18" charset="0"/>
                <a:cs typeface="Times New Roman" panose="02020603050405020304" pitchFamily="18" charset="0"/>
              </a:rPr>
              <a:t> lo</a:t>
            </a:r>
            <a:r>
              <a:rPr lang="fr-FR" dirty="0">
                <a:latin typeface="Cambria" panose="02040503050406030204" pitchFamily="18" charset="0"/>
                <a:ea typeface="Cambria" panose="02040503050406030204" pitchFamily="18" charset="0"/>
                <a:cs typeface="Times New Roman" panose="02020603050405020304" pitchFamily="18" charset="0"/>
              </a:rPr>
              <a:t>rs </a:t>
            </a:r>
            <a:r>
              <a:rPr lang="fr-FR" spc="5" dirty="0">
                <a:latin typeface="Cambria" panose="02040503050406030204" pitchFamily="18" charset="0"/>
                <a:ea typeface="Cambria" panose="02040503050406030204" pitchFamily="18" charset="0"/>
                <a:cs typeface="Times New Roman" panose="02020603050405020304" pitchFamily="18" charset="0"/>
              </a:rPr>
              <a:t>d</a:t>
            </a:r>
            <a:r>
              <a:rPr lang="fr-FR" dirty="0">
                <a:latin typeface="Cambria" panose="02040503050406030204" pitchFamily="18" charset="0"/>
                <a:ea typeface="Cambria" panose="02040503050406030204" pitchFamily="18" charset="0"/>
                <a:cs typeface="Times New Roman" panose="02020603050405020304" pitchFamily="18" charset="0"/>
              </a:rPr>
              <a:t>e </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a </a:t>
            </a:r>
            <a:r>
              <a:rPr lang="fr-FR" spc="-25" dirty="0">
                <a:latin typeface="Cambria" panose="02040503050406030204" pitchFamily="18" charset="0"/>
                <a:ea typeface="Cambria" panose="02040503050406030204" pitchFamily="18" charset="0"/>
                <a:cs typeface="Times New Roman" panose="02020603050405020304" pitchFamily="18" charset="0"/>
              </a:rPr>
              <a:t>m</a:t>
            </a:r>
            <a:r>
              <a:rPr lang="fr-FR" spc="5" dirty="0">
                <a:latin typeface="Cambria" panose="02040503050406030204" pitchFamily="18" charset="0"/>
                <a:ea typeface="Cambria" panose="02040503050406030204" pitchFamily="18" charset="0"/>
                <a:cs typeface="Times New Roman" panose="02020603050405020304" pitchFamily="18" charset="0"/>
              </a:rPr>
              <a:t>odi</a:t>
            </a:r>
            <a:r>
              <a:rPr lang="fr-FR" dirty="0">
                <a:latin typeface="Cambria" panose="02040503050406030204" pitchFamily="18" charset="0"/>
                <a:ea typeface="Cambria" panose="02040503050406030204" pitchFamily="18" charset="0"/>
                <a:cs typeface="Times New Roman" panose="02020603050405020304" pitchFamily="18" charset="0"/>
              </a:rPr>
              <a:t>f</a:t>
            </a:r>
            <a:r>
              <a:rPr lang="fr-FR" spc="5" dirty="0">
                <a:latin typeface="Cambria" panose="02040503050406030204" pitchFamily="18" charset="0"/>
                <a:ea typeface="Cambria" panose="02040503050406030204" pitchFamily="18" charset="0"/>
                <a:cs typeface="Times New Roman" panose="02020603050405020304" pitchFamily="18" charset="0"/>
              </a:rPr>
              <a:t>i</a:t>
            </a:r>
            <a:r>
              <a:rPr lang="fr-FR" dirty="0">
                <a:latin typeface="Cambria" panose="02040503050406030204" pitchFamily="18" charset="0"/>
                <a:ea typeface="Cambria" panose="02040503050406030204" pitchFamily="18" charset="0"/>
                <a:cs typeface="Times New Roman" panose="02020603050405020304" pitchFamily="18" charset="0"/>
              </a:rPr>
              <a:t>ca</a:t>
            </a:r>
            <a:r>
              <a:rPr lang="fr-FR" spc="5" dirty="0">
                <a:latin typeface="Cambria" panose="02040503050406030204" pitchFamily="18" charset="0"/>
                <a:ea typeface="Cambria" panose="02040503050406030204" pitchFamily="18" charset="0"/>
                <a:cs typeface="Times New Roman" panose="02020603050405020304" pitchFamily="18" charset="0"/>
              </a:rPr>
              <a:t>tio</a:t>
            </a:r>
            <a:r>
              <a:rPr lang="fr-FR" dirty="0">
                <a:latin typeface="Cambria" panose="02040503050406030204" pitchFamily="18" charset="0"/>
                <a:ea typeface="Cambria" panose="02040503050406030204" pitchFamily="18" charset="0"/>
                <a:cs typeface="Times New Roman" panose="02020603050405020304" pitchFamily="18" charset="0"/>
              </a:rPr>
              <a:t>n</a:t>
            </a:r>
            <a:r>
              <a:rPr lang="fr-FR" spc="5" dirty="0">
                <a:latin typeface="Cambria" panose="02040503050406030204" pitchFamily="18" charset="0"/>
                <a:ea typeface="Cambria" panose="02040503050406030204" pitchFamily="18" charset="0"/>
                <a:cs typeface="Times New Roman" panose="02020603050405020304" pitchFamily="18" charset="0"/>
              </a:rPr>
              <a:t> d</a:t>
            </a:r>
            <a:r>
              <a:rPr lang="fr-FR" dirty="0">
                <a:latin typeface="Cambria" panose="02040503050406030204" pitchFamily="18" charset="0"/>
                <a:ea typeface="Cambria" panose="02040503050406030204" pitchFamily="18" charset="0"/>
                <a:cs typeface="Times New Roman" panose="02020603050405020304" pitchFamily="18" charset="0"/>
              </a:rPr>
              <a:t>e </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a </a:t>
            </a:r>
            <a:r>
              <a:rPr lang="fr-FR" spc="5" dirty="0">
                <a:latin typeface="Cambria" panose="02040503050406030204" pitchFamily="18" charset="0"/>
                <a:ea typeface="Cambria" panose="02040503050406030204" pitchFamily="18" charset="0"/>
                <a:cs typeface="Times New Roman" panose="02020603050405020304" pitchFamily="18" charset="0"/>
              </a:rPr>
              <a:t>t</a:t>
            </a:r>
            <a:r>
              <a:rPr lang="fr-FR" dirty="0">
                <a:latin typeface="Cambria" panose="02040503050406030204" pitchFamily="18" charset="0"/>
                <a:ea typeface="Cambria" panose="02040503050406030204" pitchFamily="18" charset="0"/>
                <a:cs typeface="Times New Roman" panose="02020603050405020304" pitchFamily="18" charset="0"/>
              </a:rPr>
              <a:t>a</a:t>
            </a:r>
            <a:r>
              <a:rPr lang="fr-FR" spc="5" dirty="0">
                <a:latin typeface="Cambria" panose="02040503050406030204" pitchFamily="18" charset="0"/>
                <a:ea typeface="Cambria" panose="02040503050406030204" pitchFamily="18" charset="0"/>
                <a:cs typeface="Times New Roman" panose="02020603050405020304" pitchFamily="18" charset="0"/>
              </a:rPr>
              <a:t>bl</a:t>
            </a:r>
            <a:r>
              <a:rPr lang="fr-FR" dirty="0">
                <a:latin typeface="Cambria" panose="02040503050406030204" pitchFamily="18" charset="0"/>
                <a:ea typeface="Cambria" panose="02040503050406030204" pitchFamily="18" charset="0"/>
                <a:cs typeface="Times New Roman" panose="02020603050405020304" pitchFamily="18" charset="0"/>
              </a:rPr>
              <a:t>e (</a:t>
            </a:r>
            <a:r>
              <a:rPr lang="fr-FR" spc="-5" dirty="0">
                <a:latin typeface="Cambria" panose="02040503050406030204" pitchFamily="18" charset="0"/>
                <a:ea typeface="Cambria" panose="02040503050406030204" pitchFamily="18" charset="0"/>
                <a:cs typeface="Times New Roman" panose="02020603050405020304" pitchFamily="18" charset="0"/>
              </a:rPr>
              <a:t>ALTE</a:t>
            </a:r>
            <a:r>
              <a:rPr lang="fr-FR" dirty="0">
                <a:latin typeface="Cambria" panose="02040503050406030204" pitchFamily="18" charset="0"/>
                <a:ea typeface="Cambria" panose="02040503050406030204" pitchFamily="18" charset="0"/>
                <a:cs typeface="Times New Roman" panose="02020603050405020304" pitchFamily="18" charset="0"/>
              </a:rPr>
              <a:t>R </a:t>
            </a:r>
            <a:r>
              <a:rPr lang="fr-FR" spc="-5" dirty="0">
                <a:latin typeface="Cambria" panose="02040503050406030204" pitchFamily="18" charset="0"/>
                <a:ea typeface="Cambria" panose="02040503050406030204" pitchFamily="18" charset="0"/>
                <a:cs typeface="Times New Roman" panose="02020603050405020304" pitchFamily="18" charset="0"/>
              </a:rPr>
              <a:t>TA</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LE</a:t>
            </a:r>
            <a:r>
              <a:rPr lang="fr-FR" dirty="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a:t>
            </a:r>
            <a:r>
              <a:rPr lang="fr-FR"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x</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D</a:t>
            </a:r>
            <a:r>
              <a:rPr lang="fr-FR" dirty="0">
                <a:latin typeface="Cambria" panose="02040503050406030204" pitchFamily="18" charset="0"/>
                <a:ea typeface="Cambria" panose="02040503050406030204" pitchFamily="18" charset="0"/>
                <a:cs typeface="Times New Roman" panose="02020603050405020304" pitchFamily="18" charset="0"/>
              </a:rPr>
              <a:t>a</a:t>
            </a:r>
            <a:r>
              <a:rPr lang="fr-FR" spc="5" dirty="0">
                <a:latin typeface="Cambria" panose="02040503050406030204" pitchFamily="18" charset="0"/>
                <a:ea typeface="Cambria" panose="02040503050406030204" pitchFamily="18" charset="0"/>
                <a:cs typeface="Times New Roman" panose="02020603050405020304" pitchFamily="18" charset="0"/>
              </a:rPr>
              <a:t>n</a:t>
            </a:r>
            <a:r>
              <a:rPr lang="fr-FR" dirty="0">
                <a:latin typeface="Cambria" panose="02040503050406030204" pitchFamily="18" charset="0"/>
                <a:ea typeface="Cambria" panose="02040503050406030204" pitchFamily="18" charset="0"/>
                <a:cs typeface="Times New Roman" panose="02020603050405020304" pitchFamily="18" charset="0"/>
              </a:rPr>
              <a:t>s</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c</a:t>
            </a:r>
            <a:r>
              <a:rPr lang="fr-FR" spc="5" dirty="0">
                <a:latin typeface="Cambria" panose="02040503050406030204" pitchFamily="18" charset="0"/>
                <a:ea typeface="Cambria" panose="02040503050406030204" pitchFamily="18" charset="0"/>
                <a:cs typeface="Times New Roman" panose="02020603050405020304" pitchFamily="18" charset="0"/>
              </a:rPr>
              <a:t>h</a:t>
            </a:r>
            <a:r>
              <a:rPr lang="fr-FR" dirty="0">
                <a:latin typeface="Cambria" panose="02040503050406030204" pitchFamily="18" charset="0"/>
                <a:ea typeface="Cambria" panose="02040503050406030204" pitchFamily="18" charset="0"/>
                <a:cs typeface="Times New Roman" panose="02020603050405020304" pitchFamily="18" charset="0"/>
              </a:rPr>
              <a:t>a</a:t>
            </a:r>
            <a:r>
              <a:rPr lang="fr-FR" spc="5" dirty="0">
                <a:latin typeface="Cambria" panose="02040503050406030204" pitchFamily="18" charset="0"/>
                <a:ea typeface="Cambria" panose="02040503050406030204" pitchFamily="18" charset="0"/>
                <a:cs typeface="Times New Roman" panose="02020603050405020304" pitchFamily="18" charset="0"/>
              </a:rPr>
              <a:t>qu</a:t>
            </a:r>
            <a:r>
              <a:rPr lang="fr-FR" dirty="0">
                <a:latin typeface="Cambria" panose="02040503050406030204" pitchFamily="18" charset="0"/>
                <a:ea typeface="Cambria" panose="02040503050406030204" pitchFamily="18" charset="0"/>
                <a:cs typeface="Times New Roman" panose="02020603050405020304" pitchFamily="18" charset="0"/>
              </a:rPr>
              <a:t>e c</a:t>
            </a:r>
            <a:r>
              <a:rPr lang="fr-FR" spc="5" dirty="0">
                <a:latin typeface="Cambria" panose="02040503050406030204" pitchFamily="18" charset="0"/>
                <a:ea typeface="Cambria" panose="02040503050406030204" pitchFamily="18" charset="0"/>
                <a:cs typeface="Times New Roman" panose="02020603050405020304" pitchFamily="18" charset="0"/>
              </a:rPr>
              <a:t>ou</a:t>
            </a:r>
            <a:r>
              <a:rPr lang="fr-FR" dirty="0">
                <a:latin typeface="Cambria" panose="02040503050406030204" pitchFamily="18" charset="0"/>
                <a:ea typeface="Cambria" panose="02040503050406030204" pitchFamily="18" charset="0"/>
                <a:cs typeface="Times New Roman" panose="02020603050405020304" pitchFamily="18" charset="0"/>
              </a:rPr>
              <a:t>r</a:t>
            </a:r>
            <a:r>
              <a:rPr lang="fr-FR" spc="5" dirty="0">
                <a:latin typeface="Cambria" panose="02040503050406030204" pitchFamily="18" charset="0"/>
                <a:ea typeface="Cambria" panose="02040503050406030204" pitchFamily="18" charset="0"/>
                <a:cs typeface="Times New Roman" panose="02020603050405020304" pitchFamily="18" charset="0"/>
              </a:rPr>
              <a:t>s</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es</a:t>
            </a:r>
            <a:r>
              <a:rPr lang="fr-FR" spc="5" dirty="0">
                <a:latin typeface="Cambria" panose="02040503050406030204" pitchFamily="18" charset="0"/>
                <a:ea typeface="Cambria" panose="02040503050406030204" pitchFamily="18" charset="0"/>
                <a:cs typeface="Times New Roman" panose="02020603050405020304" pitchFamily="18" charset="0"/>
              </a:rPr>
              <a:t> point</a:t>
            </a:r>
            <a:r>
              <a:rPr lang="fr-FR" dirty="0">
                <a:latin typeface="Cambria" panose="02040503050406030204" pitchFamily="18" charset="0"/>
                <a:ea typeface="Cambria" panose="02040503050406030204" pitchFamily="18" charset="0"/>
                <a:cs typeface="Times New Roman" panose="02020603050405020304" pitchFamily="18" charset="0"/>
              </a:rPr>
              <a:t>s</a:t>
            </a:r>
            <a:r>
              <a:rPr lang="fr-FR" spc="5" dirty="0">
                <a:latin typeface="Cambria" panose="02040503050406030204" pitchFamily="18" charset="0"/>
                <a:ea typeface="Cambria" panose="02040503050406030204" pitchFamily="18" charset="0"/>
                <a:cs typeface="Times New Roman" panose="02020603050405020304" pitchFamily="18" charset="0"/>
              </a:rPr>
              <a:t> son</a:t>
            </a:r>
            <a:r>
              <a:rPr lang="fr-FR" dirty="0">
                <a:latin typeface="Cambria" panose="02040503050406030204" pitchFamily="18" charset="0"/>
                <a:ea typeface="Cambria" panose="02040503050406030204" pitchFamily="18" charset="0"/>
                <a:cs typeface="Times New Roman" panose="02020603050405020304" pitchFamily="18" charset="0"/>
              </a:rPr>
              <a:t>t</a:t>
            </a:r>
            <a:r>
              <a:rPr lang="fr-FR" spc="5" dirty="0">
                <a:latin typeface="Cambria" panose="02040503050406030204" pitchFamily="18" charset="0"/>
                <a:ea typeface="Cambria" panose="02040503050406030204" pitchFamily="18" charset="0"/>
                <a:cs typeface="Times New Roman" panose="02020603050405020304" pitchFamily="18" charset="0"/>
              </a:rPr>
              <a:t> tou</a:t>
            </a:r>
            <a:r>
              <a:rPr lang="fr-FR" spc="-5" dirty="0">
                <a:latin typeface="Cambria" panose="02040503050406030204" pitchFamily="18" charset="0"/>
                <a:ea typeface="Cambria" panose="02040503050406030204" pitchFamily="18" charset="0"/>
                <a:cs typeface="Times New Roman" panose="02020603050405020304" pitchFamily="18" charset="0"/>
              </a:rPr>
              <a:t>j</a:t>
            </a:r>
            <a:r>
              <a:rPr lang="fr-FR" spc="5" dirty="0">
                <a:latin typeface="Cambria" panose="02040503050406030204" pitchFamily="18" charset="0"/>
                <a:ea typeface="Cambria" panose="02040503050406030204" pitchFamily="18" charset="0"/>
                <a:cs typeface="Times New Roman" panose="02020603050405020304" pitchFamily="18" charset="0"/>
              </a:rPr>
              <a:t>ou</a:t>
            </a:r>
            <a:r>
              <a:rPr lang="fr-FR" dirty="0">
                <a:latin typeface="Cambria" panose="02040503050406030204" pitchFamily="18" charset="0"/>
                <a:ea typeface="Cambria" panose="02040503050406030204" pitchFamily="18" charset="0"/>
                <a:cs typeface="Times New Roman" panose="02020603050405020304" pitchFamily="18" charset="0"/>
              </a:rPr>
              <a:t>rs</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c</a:t>
            </a:r>
            <a:r>
              <a:rPr lang="fr-FR" spc="5" dirty="0">
                <a:latin typeface="Cambria" panose="02040503050406030204" pitchFamily="18" charset="0"/>
                <a:ea typeface="Cambria" panose="02040503050406030204" pitchFamily="18" charset="0"/>
                <a:cs typeface="Times New Roman" panose="02020603050405020304" pitchFamily="18" charset="0"/>
              </a:rPr>
              <a:t>o</a:t>
            </a:r>
            <a:r>
              <a:rPr lang="fr-FR" spc="-25" dirty="0">
                <a:latin typeface="Cambria" panose="02040503050406030204" pitchFamily="18" charset="0"/>
                <a:ea typeface="Cambria" panose="02040503050406030204" pitchFamily="18" charset="0"/>
                <a:cs typeface="Times New Roman" panose="02020603050405020304" pitchFamily="18" charset="0"/>
              </a:rPr>
              <a:t>m</a:t>
            </a:r>
            <a:r>
              <a:rPr lang="fr-FR" spc="5" dirty="0">
                <a:latin typeface="Cambria" panose="02040503050406030204" pitchFamily="18" charset="0"/>
                <a:ea typeface="Cambria" panose="02040503050406030204" pitchFamily="18" charset="0"/>
                <a:cs typeface="Times New Roman" panose="02020603050405020304" pitchFamily="18" charset="0"/>
              </a:rPr>
              <a:t>p</a:t>
            </a:r>
            <a:r>
              <a:rPr lang="fr-FR" dirty="0">
                <a:latin typeface="Cambria" panose="02040503050406030204" pitchFamily="18" charset="0"/>
                <a:ea typeface="Cambria" panose="02040503050406030204" pitchFamily="18" charset="0"/>
                <a:cs typeface="Times New Roman" panose="02020603050405020304" pitchFamily="18" charset="0"/>
              </a:rPr>
              <a:t>r</a:t>
            </a:r>
            <a:r>
              <a:rPr lang="fr-FR" spc="5" dirty="0">
                <a:latin typeface="Cambria" panose="02040503050406030204" pitchFamily="18" charset="0"/>
                <a:ea typeface="Cambria" panose="02040503050406030204" pitchFamily="18" charset="0"/>
                <a:cs typeface="Times New Roman" panose="02020603050405020304" pitchFamily="18" charset="0"/>
              </a:rPr>
              <a:t>i</a:t>
            </a:r>
            <a:r>
              <a:rPr lang="fr-FR" dirty="0">
                <a:latin typeface="Cambria" panose="02040503050406030204" pitchFamily="18" charset="0"/>
                <a:ea typeface="Cambria" panose="02040503050406030204" pitchFamily="18" charset="0"/>
                <a:cs typeface="Times New Roman" panose="02020603050405020304" pitchFamily="18" charset="0"/>
              </a:rPr>
              <a:t>s</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nt</a:t>
            </a:r>
            <a:r>
              <a:rPr lang="fr-FR" dirty="0">
                <a:latin typeface="Cambria" panose="02040503050406030204" pitchFamily="18" charset="0"/>
                <a:ea typeface="Cambria" panose="02040503050406030204" pitchFamily="18" charset="0"/>
                <a:cs typeface="Times New Roman" panose="02020603050405020304" pitchFamily="18" charset="0"/>
              </a:rPr>
              <a:t>re 0</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et</a:t>
            </a:r>
            <a:r>
              <a:rPr lang="fr-FR" spc="5" dirty="0">
                <a:latin typeface="Cambria" panose="02040503050406030204" pitchFamily="18" charset="0"/>
                <a:ea typeface="Cambria" panose="02040503050406030204" pitchFamily="18" charset="0"/>
                <a:cs typeface="Times New Roman" panose="02020603050405020304" pitchFamily="18" charset="0"/>
              </a:rPr>
              <a:t> 2</a:t>
            </a:r>
            <a:r>
              <a:rPr lang="fr-FR" dirty="0">
                <a:latin typeface="Cambria" panose="02040503050406030204" pitchFamily="18" charset="0"/>
                <a:ea typeface="Cambria" panose="02040503050406030204" pitchFamily="18" charset="0"/>
                <a:cs typeface="Times New Roman" panose="02020603050405020304" pitchFamily="18" charset="0"/>
              </a:rPr>
              <a:t>0</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pPr>
            <a:r>
              <a:rPr lang="fr-FR" dirty="0">
                <a:latin typeface="Cambria" panose="02040503050406030204" pitchFamily="18" charset="0"/>
                <a:ea typeface="Cambria" panose="02040503050406030204" pitchFamily="18" charset="0"/>
                <a:cs typeface="Times New Roman" panose="02020603050405020304" pitchFamily="18" charset="0"/>
              </a:rPr>
              <a:t>CR</a:t>
            </a:r>
            <a:r>
              <a:rPr lang="fr-FR" spc="-5" dirty="0">
                <a:latin typeface="Cambria" panose="02040503050406030204" pitchFamily="18" charset="0"/>
                <a:ea typeface="Cambria" panose="02040503050406030204" pitchFamily="18" charset="0"/>
                <a:cs typeface="Times New Roman" panose="02020603050405020304" pitchFamily="18" charset="0"/>
              </a:rPr>
              <a:t>EAT</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 TA</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L</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err="1">
                <a:latin typeface="Cambria" panose="02040503050406030204" pitchFamily="18" charset="0"/>
                <a:ea typeface="Cambria" panose="02040503050406030204" pitchFamily="18" charset="0"/>
                <a:cs typeface="Times New Roman" panose="02020603050405020304" pitchFamily="18" charset="0"/>
              </a:rPr>
              <a:t>Re</a:t>
            </a:r>
            <a:r>
              <a:rPr lang="fr-FR" spc="5" dirty="0" err="1">
                <a:latin typeface="Cambria" panose="02040503050406030204" pitchFamily="18" charset="0"/>
                <a:ea typeface="Cambria" panose="02040503050406030204" pitchFamily="18" charset="0"/>
                <a:cs typeface="Times New Roman" panose="02020603050405020304" pitchFamily="18" charset="0"/>
              </a:rPr>
              <a:t>sult</a:t>
            </a:r>
            <a:r>
              <a:rPr lang="fr-FR" dirty="0" err="1">
                <a:latin typeface="Cambria" panose="02040503050406030204" pitchFamily="18" charset="0"/>
                <a:ea typeface="Cambria" panose="02040503050406030204" pitchFamily="18" charset="0"/>
                <a:cs typeface="Times New Roman" panose="02020603050405020304" pitchFamily="18" charset="0"/>
              </a:rPr>
              <a:t>at</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err="1">
                <a:latin typeface="Cambria" panose="02040503050406030204" pitchFamily="18" charset="0"/>
                <a:ea typeface="Cambria" panose="02040503050406030204" pitchFamily="18" charset="0"/>
                <a:cs typeface="Times New Roman" panose="02020603050405020304" pitchFamily="18" charset="0"/>
              </a:rPr>
              <a:t>nu</a:t>
            </a:r>
            <a:r>
              <a:rPr lang="fr-FR" spc="-25" dirty="0" err="1">
                <a:latin typeface="Cambria" panose="02040503050406030204" pitchFamily="18" charset="0"/>
                <a:ea typeface="Cambria" panose="02040503050406030204" pitchFamily="18" charset="0"/>
                <a:cs typeface="Times New Roman" panose="02020603050405020304" pitchFamily="18" charset="0"/>
              </a:rPr>
              <a:t>m</a:t>
            </a:r>
            <a:r>
              <a:rPr lang="fr-FR" dirty="0" err="1">
                <a:latin typeface="Cambria" panose="02040503050406030204" pitchFamily="18" charset="0"/>
                <a:ea typeface="Cambria" panose="02040503050406030204" pitchFamily="18" charset="0"/>
                <a:cs typeface="Times New Roman" panose="02020603050405020304" pitchFamily="18" charset="0"/>
              </a:rPr>
              <a:t>-e</a:t>
            </a:r>
            <a:r>
              <a:rPr lang="fr-FR" spc="5" dirty="0" err="1">
                <a:latin typeface="Cambria" panose="02040503050406030204" pitchFamily="18" charset="0"/>
                <a:ea typeface="Cambria" panose="02040503050406030204" pitchFamily="18" charset="0"/>
                <a:cs typeface="Times New Roman" panose="02020603050405020304" pitchFamily="18" charset="0"/>
              </a:rPr>
              <a:t>l</a:t>
            </a:r>
            <a:r>
              <a:rPr lang="fr-FR" dirty="0" err="1">
                <a:latin typeface="Cambria" panose="02040503050406030204" pitchFamily="18" charset="0"/>
                <a:ea typeface="Cambria" panose="02040503050406030204" pitchFamily="18" charset="0"/>
                <a:cs typeface="Times New Roman" panose="02020603050405020304" pitchFamily="18" charset="0"/>
              </a:rPr>
              <a:t>ev</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10" dirty="0">
                <a:latin typeface="Cambria" panose="02040503050406030204" pitchFamily="18" charset="0"/>
                <a:ea typeface="Cambria" panose="02040503050406030204" pitchFamily="18" charset="0"/>
                <a:cs typeface="Times New Roman" panose="02020603050405020304" pitchFamily="18" charset="0"/>
              </a:rPr>
              <a:t>’’</a:t>
            </a:r>
            <a:r>
              <a:rPr lang="fr-FR" spc="5" dirty="0" err="1">
                <a:latin typeface="Cambria" panose="02040503050406030204" pitchFamily="18" charset="0"/>
                <a:ea typeface="Cambria" panose="02040503050406030204" pitchFamily="18" charset="0"/>
                <a:cs typeface="Times New Roman" panose="02020603050405020304" pitchFamily="18" charset="0"/>
              </a:rPr>
              <a:t>nu</a:t>
            </a:r>
            <a:r>
              <a:rPr lang="fr-FR" spc="-25" dirty="0" err="1">
                <a:latin typeface="Cambria" panose="02040503050406030204" pitchFamily="18" charset="0"/>
                <a:ea typeface="Cambria" panose="02040503050406030204" pitchFamily="18" charset="0"/>
                <a:cs typeface="Times New Roman" panose="02020603050405020304" pitchFamily="18" charset="0"/>
              </a:rPr>
              <a:t>m</a:t>
            </a:r>
            <a:r>
              <a:rPr lang="fr-FR" dirty="0" err="1">
                <a:latin typeface="Cambria" panose="02040503050406030204" pitchFamily="18" charset="0"/>
                <a:ea typeface="Cambria" panose="02040503050406030204" pitchFamily="18" charset="0"/>
                <a:cs typeface="Times New Roman" panose="02020603050405020304" pitchFamily="18" charset="0"/>
              </a:rPr>
              <a:t>er</a:t>
            </a:r>
            <a:r>
              <a:rPr lang="fr-FR" spc="5" dirty="0" err="1">
                <a:latin typeface="Cambria" panose="02040503050406030204" pitchFamily="18" charset="0"/>
                <a:ea typeface="Cambria" panose="02040503050406030204" pitchFamily="18" charset="0"/>
                <a:cs typeface="Times New Roman" panose="02020603050405020304" pitchFamily="18" charset="0"/>
              </a:rPr>
              <a:t>o</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err="1">
                <a:latin typeface="Cambria" panose="02040503050406030204" pitchFamily="18" charset="0"/>
                <a:ea typeface="Cambria" panose="02040503050406030204" pitchFamily="18" charset="0"/>
                <a:cs typeface="Times New Roman" panose="02020603050405020304" pitchFamily="18" charset="0"/>
              </a:rPr>
              <a:t>d</a:t>
            </a:r>
            <a:r>
              <a:rPr lang="fr-FR" dirty="0" err="1">
                <a:latin typeface="Cambria" panose="02040503050406030204" pitchFamily="18" charset="0"/>
                <a:ea typeface="Cambria" panose="02040503050406030204" pitchFamily="18" charset="0"/>
                <a:cs typeface="Times New Roman" panose="02020603050405020304" pitchFamily="18" charset="0"/>
              </a:rPr>
              <a:t>-é</a:t>
            </a:r>
            <a:r>
              <a:rPr lang="fr-FR" spc="5" dirty="0" err="1">
                <a:latin typeface="Cambria" panose="02040503050406030204" pitchFamily="18" charset="0"/>
                <a:ea typeface="Cambria" panose="02040503050406030204" pitchFamily="18" charset="0"/>
                <a:cs typeface="Times New Roman" panose="02020603050405020304" pitchFamily="18" charset="0"/>
              </a:rPr>
              <a:t>l</a:t>
            </a:r>
            <a:r>
              <a:rPr lang="fr-FR" dirty="0" err="1">
                <a:latin typeface="Cambria" panose="02040503050406030204" pitchFamily="18" charset="0"/>
                <a:ea typeface="Cambria" panose="02040503050406030204" pitchFamily="18" charset="0"/>
                <a:cs typeface="Times New Roman" panose="02020603050405020304" pitchFamily="18" charset="0"/>
              </a:rPr>
              <a:t>e</a:t>
            </a:r>
            <a:r>
              <a:rPr lang="fr-FR" spc="5" dirty="0" err="1">
                <a:latin typeface="Cambria" panose="02040503050406030204" pitchFamily="18" charset="0"/>
                <a:ea typeface="Cambria" panose="02040503050406030204" pitchFamily="18" charset="0"/>
                <a:cs typeface="Times New Roman" panose="02020603050405020304" pitchFamily="18" charset="0"/>
              </a:rPr>
              <a:t>v</a:t>
            </a:r>
            <a:r>
              <a:rPr lang="fr-FR" dirty="0" err="1">
                <a:latin typeface="Cambria" panose="02040503050406030204" pitchFamily="18" charset="0"/>
                <a:ea typeface="Cambria" panose="02040503050406030204" pitchFamily="18" charset="0"/>
                <a:cs typeface="Times New Roman" panose="02020603050405020304" pitchFamily="18" charset="0"/>
              </a:rPr>
              <a:t>e</a:t>
            </a:r>
            <a:r>
              <a:rPr lang="fr-FR" spc="-10" dirty="0">
                <a:latin typeface="Cambria" panose="02040503050406030204" pitchFamily="18" charset="0"/>
                <a:ea typeface="Cambria" panose="02040503050406030204" pitchFamily="18" charset="0"/>
                <a:cs typeface="Times New Roman" panose="02020603050405020304" pitchFamily="18" charset="0"/>
              </a:rPr>
              <a:t>’’</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err="1">
                <a:latin typeface="Cambria" panose="02040503050406030204" pitchFamily="18" charset="0"/>
                <a:ea typeface="Cambria" panose="02040503050406030204" pitchFamily="18" charset="0"/>
                <a:cs typeface="Times New Roman" panose="02020603050405020304" pitchFamily="18" charset="0"/>
              </a:rPr>
              <a:t>nu</a:t>
            </a:r>
            <a:r>
              <a:rPr lang="fr-FR" spc="-25" dirty="0" err="1">
                <a:latin typeface="Cambria" panose="02040503050406030204" pitchFamily="18" charset="0"/>
                <a:ea typeface="Cambria" panose="02040503050406030204" pitchFamily="18" charset="0"/>
                <a:cs typeface="Times New Roman" panose="02020603050405020304" pitchFamily="18" charset="0"/>
              </a:rPr>
              <a:t>m</a:t>
            </a:r>
            <a:r>
              <a:rPr lang="fr-FR" dirty="0">
                <a:latin typeface="Cambria" panose="02040503050406030204" pitchFamily="18" charset="0"/>
                <a:ea typeface="Cambria" panose="02040503050406030204" pitchFamily="18" charset="0"/>
                <a:cs typeface="Times New Roman" panose="02020603050405020304" pitchFamily="18" charset="0"/>
              </a:rPr>
              <a:t>-c</a:t>
            </a:r>
            <a:r>
              <a:rPr lang="fr-FR" spc="5" dirty="0">
                <a:latin typeface="Cambria" panose="02040503050406030204" pitchFamily="18" charset="0"/>
                <a:ea typeface="Cambria" panose="02040503050406030204" pitchFamily="18" charset="0"/>
                <a:cs typeface="Times New Roman" panose="02020603050405020304" pitchFamily="18" charset="0"/>
              </a:rPr>
              <a:t>ou</a:t>
            </a:r>
            <a:r>
              <a:rPr lang="fr-FR" dirty="0">
                <a:latin typeface="Cambria" panose="02040503050406030204" pitchFamily="18" charset="0"/>
                <a:ea typeface="Cambria" panose="02040503050406030204" pitchFamily="18" charset="0"/>
                <a:cs typeface="Times New Roman" panose="02020603050405020304" pitchFamily="18" charset="0"/>
              </a:rPr>
              <a:t>rs</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pPr>
            <a:r>
              <a:rPr lang="fr-FR" spc="-10" dirty="0">
                <a:latin typeface="Cambria" panose="02040503050406030204" pitchFamily="18" charset="0"/>
                <a:ea typeface="Cambria" panose="02040503050406030204" pitchFamily="18" charset="0"/>
                <a:cs typeface="Times New Roman" panose="02020603050405020304" pitchFamily="18" charset="0"/>
              </a:rPr>
              <a:t>‘’</a:t>
            </a:r>
            <a:r>
              <a:rPr lang="fr-FR" spc="5" dirty="0" err="1">
                <a:latin typeface="Cambria" panose="02040503050406030204" pitchFamily="18" charset="0"/>
                <a:ea typeface="Cambria" panose="02040503050406030204" pitchFamily="18" charset="0"/>
                <a:cs typeface="Times New Roman" panose="02020603050405020304" pitchFamily="18" charset="0"/>
              </a:rPr>
              <a:t>nu</a:t>
            </a:r>
            <a:r>
              <a:rPr lang="fr-FR" spc="-25" dirty="0" err="1">
                <a:latin typeface="Cambria" panose="02040503050406030204" pitchFamily="18" charset="0"/>
                <a:ea typeface="Cambria" panose="02040503050406030204" pitchFamily="18" charset="0"/>
                <a:cs typeface="Times New Roman" panose="02020603050405020304" pitchFamily="18" charset="0"/>
              </a:rPr>
              <a:t>m</a:t>
            </a:r>
            <a:r>
              <a:rPr lang="fr-FR" dirty="0" err="1">
                <a:latin typeface="Cambria" panose="02040503050406030204" pitchFamily="18" charset="0"/>
                <a:ea typeface="Cambria" panose="02040503050406030204" pitchFamily="18" charset="0"/>
                <a:cs typeface="Times New Roman" panose="02020603050405020304" pitchFamily="18" charset="0"/>
              </a:rPr>
              <a:t>er</a:t>
            </a:r>
            <a:r>
              <a:rPr lang="fr-FR" spc="5" dirty="0" err="1">
                <a:latin typeface="Cambria" panose="02040503050406030204" pitchFamily="18" charset="0"/>
                <a:ea typeface="Cambria" panose="02040503050406030204" pitchFamily="18" charset="0"/>
                <a:cs typeface="Times New Roman" panose="02020603050405020304" pitchFamily="18" charset="0"/>
              </a:rPr>
              <a:t>o</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err="1">
                <a:latin typeface="Cambria" panose="02040503050406030204" pitchFamily="18" charset="0"/>
                <a:ea typeface="Cambria" panose="02040503050406030204" pitchFamily="18" charset="0"/>
                <a:cs typeface="Times New Roman" panose="02020603050405020304" pitchFamily="18" charset="0"/>
              </a:rPr>
              <a:t>d</a:t>
            </a:r>
            <a:r>
              <a:rPr lang="fr-FR" dirty="0" err="1">
                <a:latin typeface="Cambria" panose="02040503050406030204" pitchFamily="18" charset="0"/>
                <a:ea typeface="Cambria" panose="02040503050406030204" pitchFamily="18" charset="0"/>
                <a:cs typeface="Times New Roman" panose="02020603050405020304" pitchFamily="18" charset="0"/>
              </a:rPr>
              <a:t>e-c</a:t>
            </a:r>
            <a:r>
              <a:rPr lang="fr-FR" spc="5" dirty="0" err="1">
                <a:latin typeface="Cambria" panose="02040503050406030204" pitchFamily="18" charset="0"/>
                <a:ea typeface="Cambria" panose="02040503050406030204" pitchFamily="18" charset="0"/>
                <a:cs typeface="Times New Roman" panose="02020603050405020304" pitchFamily="18" charset="0"/>
              </a:rPr>
              <a:t>ou</a:t>
            </a:r>
            <a:r>
              <a:rPr lang="fr-FR" dirty="0" err="1">
                <a:latin typeface="Cambria" panose="02040503050406030204" pitchFamily="18" charset="0"/>
                <a:ea typeface="Cambria" panose="02040503050406030204" pitchFamily="18" charset="0"/>
                <a:cs typeface="Times New Roman" panose="02020603050405020304" pitchFamily="18" charset="0"/>
              </a:rPr>
              <a:t>r</a:t>
            </a:r>
            <a:r>
              <a:rPr lang="fr-FR" spc="5" dirty="0" err="1">
                <a:latin typeface="Cambria" panose="02040503050406030204" pitchFamily="18" charset="0"/>
                <a:ea typeface="Cambria" panose="02040503050406030204" pitchFamily="18" charset="0"/>
                <a:cs typeface="Times New Roman" panose="02020603050405020304" pitchFamily="18" charset="0"/>
              </a:rPr>
              <a:t>s</a:t>
            </a:r>
            <a:r>
              <a:rPr lang="fr-FR" spc="-10" dirty="0">
                <a:latin typeface="Cambria" panose="02040503050406030204" pitchFamily="18" charset="0"/>
                <a:ea typeface="Cambria" panose="02040503050406030204" pitchFamily="18" charset="0"/>
                <a:cs typeface="Times New Roman" panose="02020603050405020304" pitchFamily="18" charset="0"/>
              </a:rPr>
              <a:t>’’</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point</a:t>
            </a:r>
            <a:r>
              <a:rPr lang="fr-FR" dirty="0">
                <a:latin typeface="Cambria" panose="02040503050406030204" pitchFamily="18" charset="0"/>
                <a:ea typeface="Cambria" panose="02040503050406030204" pitchFamily="18" charset="0"/>
                <a:cs typeface="Times New Roman" panose="02020603050405020304" pitchFamily="18" charset="0"/>
              </a:rPr>
              <a:t>s</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err="1">
                <a:latin typeface="Cambria" panose="02040503050406030204" pitchFamily="18" charset="0"/>
                <a:ea typeface="Cambria" panose="02040503050406030204" pitchFamily="18" charset="0"/>
                <a:cs typeface="Times New Roman" panose="02020603050405020304" pitchFamily="18" charset="0"/>
              </a:rPr>
              <a:t>int</a:t>
            </a:r>
            <a:r>
              <a:rPr lang="fr-FR" dirty="0" err="1">
                <a:latin typeface="Cambria" panose="02040503050406030204" pitchFamily="18" charset="0"/>
                <a:ea typeface="Cambria" panose="02040503050406030204" pitchFamily="18" charset="0"/>
                <a:cs typeface="Times New Roman" panose="02020603050405020304" pitchFamily="18" charset="0"/>
              </a:rPr>
              <a:t>e</a:t>
            </a:r>
            <a:r>
              <a:rPr lang="fr-FR" spc="5" dirty="0" err="1">
                <a:latin typeface="Cambria" panose="02040503050406030204" pitchFamily="18" charset="0"/>
                <a:ea typeface="Cambria" panose="02040503050406030204" pitchFamily="18" charset="0"/>
                <a:cs typeface="Times New Roman" panose="02020603050405020304" pitchFamily="18" charset="0"/>
              </a:rPr>
              <a:t>g</a:t>
            </a:r>
            <a:r>
              <a:rPr lang="fr-FR" dirty="0" err="1">
                <a:latin typeface="Cambria" panose="02040503050406030204" pitchFamily="18" charset="0"/>
                <a:ea typeface="Cambria" panose="02040503050406030204" pitchFamily="18" charset="0"/>
                <a:cs typeface="Times New Roman" panose="02020603050405020304" pitchFamily="18" charset="0"/>
              </a:rPr>
              <a:t>er</a:t>
            </a:r>
            <a:r>
              <a:rPr lang="fr-FR" dirty="0">
                <a:latin typeface="Cambria" panose="02040503050406030204" pitchFamily="18" charset="0"/>
                <a:ea typeface="Cambria" panose="02040503050406030204" pitchFamily="18" charset="0"/>
                <a:cs typeface="Times New Roman" panose="02020603050405020304" pitchFamily="18" charset="0"/>
              </a:rPr>
              <a:t> </a:t>
            </a:r>
            <a:r>
              <a:rPr lang="fr-FR" b="1" spc="-5" dirty="0">
                <a:latin typeface="Cambria" panose="02040503050406030204" pitchFamily="18" charset="0"/>
                <a:ea typeface="Cambria" panose="02040503050406030204" pitchFamily="18" charset="0"/>
                <a:cs typeface="Times New Roman" panose="02020603050405020304" pitchFamily="18" charset="0"/>
              </a:rPr>
              <a:t>C</a:t>
            </a:r>
            <a:r>
              <a:rPr lang="fr-FR" b="1" dirty="0">
                <a:latin typeface="Cambria" panose="02040503050406030204" pitchFamily="18" charset="0"/>
                <a:ea typeface="Cambria" panose="02040503050406030204" pitchFamily="18" charset="0"/>
                <a:cs typeface="Times New Roman" panose="02020603050405020304" pitchFamily="18" charset="0"/>
              </a:rPr>
              <a:t>O</a:t>
            </a:r>
            <a:r>
              <a:rPr lang="fr-FR" b="1" spc="-5" dirty="0">
                <a:latin typeface="Cambria" panose="02040503050406030204" pitchFamily="18" charset="0"/>
                <a:ea typeface="Cambria" panose="02040503050406030204" pitchFamily="18" charset="0"/>
                <a:cs typeface="Times New Roman" panose="02020603050405020304" pitchFamily="18" charset="0"/>
              </a:rPr>
              <a:t>N</a:t>
            </a:r>
            <a:r>
              <a:rPr lang="fr-FR" b="1" dirty="0">
                <a:latin typeface="Cambria" panose="02040503050406030204" pitchFamily="18" charset="0"/>
                <a:ea typeface="Cambria" panose="02040503050406030204" pitchFamily="18" charset="0"/>
                <a:cs typeface="Times New Roman" panose="02020603050405020304" pitchFamily="18" charset="0"/>
              </a:rPr>
              <a:t>ST</a:t>
            </a:r>
            <a:r>
              <a:rPr lang="fr-FR" b="1" spc="-5" dirty="0">
                <a:latin typeface="Cambria" panose="02040503050406030204" pitchFamily="18" charset="0"/>
                <a:ea typeface="Cambria" panose="02040503050406030204" pitchFamily="18" charset="0"/>
                <a:cs typeface="Times New Roman" panose="02020603050405020304" pitchFamily="18" charset="0"/>
              </a:rPr>
              <a:t>RA</a:t>
            </a:r>
            <a:r>
              <a:rPr lang="fr-FR" b="1" spc="5" dirty="0">
                <a:latin typeface="Cambria" panose="02040503050406030204" pitchFamily="18" charset="0"/>
                <a:ea typeface="Cambria" panose="02040503050406030204" pitchFamily="18" charset="0"/>
                <a:cs typeface="Times New Roman" panose="02020603050405020304" pitchFamily="18" charset="0"/>
              </a:rPr>
              <a:t>I</a:t>
            </a:r>
            <a:r>
              <a:rPr lang="fr-FR" b="1" spc="-5" dirty="0">
                <a:latin typeface="Cambria" panose="02040503050406030204" pitchFamily="18" charset="0"/>
                <a:ea typeface="Cambria" panose="02040503050406030204" pitchFamily="18" charset="0"/>
                <a:cs typeface="Times New Roman" panose="02020603050405020304" pitchFamily="18" charset="0"/>
              </a:rPr>
              <a:t>N</a:t>
            </a:r>
            <a:r>
              <a:rPr lang="fr-FR" b="1" dirty="0">
                <a:latin typeface="Cambria" panose="02040503050406030204" pitchFamily="18" charset="0"/>
                <a:ea typeface="Cambria" panose="02040503050406030204" pitchFamily="18" charset="0"/>
                <a:cs typeface="Times New Roman" panose="02020603050405020304" pitchFamily="18" charset="0"/>
              </a:rPr>
              <a:t>T </a:t>
            </a:r>
            <a:r>
              <a:rPr lang="fr-FR" spc="5" dirty="0">
                <a:latin typeface="Cambria" panose="02040503050406030204" pitchFamily="18" charset="0"/>
                <a:ea typeface="Cambria" panose="02040503050406030204" pitchFamily="18" charset="0"/>
                <a:cs typeface="Times New Roman" panose="02020603050405020304" pitchFamily="18" charset="0"/>
              </a:rPr>
              <a:t>pl</a:t>
            </a:r>
            <a:r>
              <a:rPr lang="fr-FR" dirty="0">
                <a:latin typeface="Cambria" panose="02040503050406030204" pitchFamily="18" charset="0"/>
                <a:ea typeface="Cambria" panose="02040503050406030204" pitchFamily="18" charset="0"/>
                <a:cs typeface="Times New Roman" panose="02020603050405020304" pitchFamily="18" charset="0"/>
              </a:rPr>
              <a:t>a</a:t>
            </a:r>
            <a:r>
              <a:rPr lang="fr-FR" spc="5" dirty="0">
                <a:latin typeface="Cambria" panose="02040503050406030204" pitchFamily="18" charset="0"/>
                <a:ea typeface="Cambria" panose="02040503050406030204" pitchFamily="18" charset="0"/>
                <a:cs typeface="Times New Roman" panose="02020603050405020304" pitchFamily="18" charset="0"/>
              </a:rPr>
              <a:t>g</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d</a:t>
            </a:r>
            <a:r>
              <a:rPr lang="fr-FR" dirty="0">
                <a:latin typeface="Cambria" panose="02040503050406030204" pitchFamily="18" charset="0"/>
                <a:ea typeface="Cambria" panose="02040503050406030204" pitchFamily="18" charset="0"/>
                <a:cs typeface="Times New Roman" panose="02020603050405020304" pitchFamily="18" charset="0"/>
              </a:rPr>
              <a:t>e-</a:t>
            </a:r>
            <a:r>
              <a:rPr lang="fr-FR" spc="5" dirty="0">
                <a:latin typeface="Cambria" panose="02040503050406030204" pitchFamily="18" charset="0"/>
                <a:ea typeface="Cambria" panose="02040503050406030204" pitchFamily="18" charset="0"/>
                <a:cs typeface="Times New Roman" panose="02020603050405020304" pitchFamily="18" charset="0"/>
              </a:rPr>
              <a:t>poin</a:t>
            </a:r>
            <a:r>
              <a:rPr lang="fr-FR" dirty="0">
                <a:latin typeface="Cambria" panose="02040503050406030204" pitchFamily="18" charset="0"/>
                <a:ea typeface="Cambria" panose="02040503050406030204" pitchFamily="18" charset="0"/>
                <a:cs typeface="Times New Roman" panose="02020603050405020304" pitchFamily="18" charset="0"/>
              </a:rPr>
              <a:t>t</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pPr>
            <a:r>
              <a:rPr lang="fr-FR" dirty="0">
                <a:latin typeface="Cambria" panose="02040503050406030204" pitchFamily="18" charset="0"/>
                <a:ea typeface="Cambria" panose="02040503050406030204" pitchFamily="18" charset="0"/>
                <a:cs typeface="Times New Roman" panose="02020603050405020304" pitchFamily="18" charset="0"/>
              </a:rPr>
              <a:t>C</a:t>
            </a:r>
            <a:r>
              <a:rPr lang="fr-FR" spc="-5" dirty="0">
                <a:latin typeface="Cambria" panose="02040503050406030204" pitchFamily="18" charset="0"/>
                <a:ea typeface="Cambria" panose="02040503050406030204" pitchFamily="18" charset="0"/>
                <a:cs typeface="Times New Roman" panose="02020603050405020304" pitchFamily="18" charset="0"/>
              </a:rPr>
              <a:t>HE</a:t>
            </a:r>
            <a:r>
              <a:rPr lang="fr-FR" dirty="0">
                <a:latin typeface="Cambria" panose="02040503050406030204" pitchFamily="18" charset="0"/>
                <a:ea typeface="Cambria" panose="02040503050406030204" pitchFamily="18" charset="0"/>
                <a:cs typeface="Times New Roman" panose="02020603050405020304" pitchFamily="18" charset="0"/>
              </a:rPr>
              <a:t>CK</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a:t>
            </a:r>
            <a:r>
              <a:rPr lang="fr-FR" spc="5" dirty="0">
                <a:latin typeface="Cambria" panose="02040503050406030204" pitchFamily="18" charset="0"/>
                <a:ea typeface="Cambria" panose="02040503050406030204" pitchFamily="18" charset="0"/>
                <a:cs typeface="Times New Roman" panose="02020603050405020304" pitchFamily="18" charset="0"/>
              </a:rPr>
              <a:t>point</a:t>
            </a:r>
            <a:r>
              <a:rPr lang="fr-FR" dirty="0">
                <a:latin typeface="Cambria" panose="02040503050406030204" pitchFamily="18" charset="0"/>
                <a:ea typeface="Cambria" panose="02040503050406030204" pitchFamily="18" charset="0"/>
                <a:cs typeface="Times New Roman" panose="02020603050405020304" pitchFamily="18" charset="0"/>
              </a:rPr>
              <a:t>s</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ET</a:t>
            </a:r>
            <a:r>
              <a:rPr lang="fr-FR" spc="-15" dirty="0">
                <a:latin typeface="Cambria" panose="02040503050406030204" pitchFamily="18" charset="0"/>
                <a:ea typeface="Cambria" panose="02040503050406030204" pitchFamily="18" charset="0"/>
                <a:cs typeface="Times New Roman" panose="02020603050405020304" pitchFamily="18" charset="0"/>
              </a:rPr>
              <a:t>W</a:t>
            </a:r>
            <a:r>
              <a:rPr lang="fr-FR" spc="-5" dirty="0">
                <a:latin typeface="Cambria" panose="02040503050406030204" pitchFamily="18" charset="0"/>
                <a:ea typeface="Cambria" panose="02040503050406030204" pitchFamily="18" charset="0"/>
                <a:cs typeface="Times New Roman" panose="02020603050405020304" pitchFamily="18" charset="0"/>
              </a:rPr>
              <a:t>EE</a:t>
            </a:r>
            <a:r>
              <a:rPr lang="fr-FR" dirty="0">
                <a:latin typeface="Cambria" panose="02040503050406030204" pitchFamily="18" charset="0"/>
                <a:ea typeface="Cambria" panose="02040503050406030204" pitchFamily="18" charset="0"/>
                <a:cs typeface="Times New Roman" panose="02020603050405020304" pitchFamily="18" charset="0"/>
              </a:rPr>
              <a:t>N</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cs typeface="Times New Roman" panose="02020603050405020304" pitchFamily="18" charset="0"/>
              </a:rPr>
              <a:t>0</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AN</a:t>
            </a:r>
            <a:r>
              <a:rPr lang="fr-FR" dirty="0">
                <a:latin typeface="Cambria" panose="02040503050406030204" pitchFamily="18" charset="0"/>
                <a:ea typeface="Cambria" panose="02040503050406030204" pitchFamily="18" charset="0"/>
                <a:cs typeface="Times New Roman" panose="02020603050405020304" pitchFamily="18" charset="0"/>
              </a:rPr>
              <a:t>D</a:t>
            </a:r>
            <a:r>
              <a:rPr lang="fr-FR" spc="-5"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20</a:t>
            </a:r>
            <a:r>
              <a:rPr lang="fr-FR" dirty="0">
                <a:latin typeface="Cambria" panose="02040503050406030204" pitchFamily="18" charset="0"/>
                <a:ea typeface="Cambria" panose="02040503050406030204" pitchFamily="18" charset="0"/>
                <a:cs typeface="Times New Roman" panose="02020603050405020304" pitchFamily="18" charset="0"/>
              </a:rPr>
              <a:t>) </a:t>
            </a:r>
            <a:r>
              <a:rPr lang="fr-FR" spc="-5" dirty="0">
                <a:latin typeface="Cambria" panose="02040503050406030204" pitchFamily="18" charset="0"/>
                <a:ea typeface="Cambria" panose="02040503050406030204" pitchFamily="18" charset="0"/>
                <a:cs typeface="Times New Roman" panose="02020603050405020304" pitchFamily="18" charset="0"/>
              </a:rPr>
              <a:t>NO</a:t>
            </a:r>
            <a:r>
              <a:rPr lang="fr-FR" dirty="0">
                <a:latin typeface="Cambria" panose="02040503050406030204" pitchFamily="18" charset="0"/>
                <a:ea typeface="Cambria" panose="02040503050406030204" pitchFamily="18" charset="0"/>
                <a:cs typeface="Times New Roman" panose="02020603050405020304" pitchFamily="18" charset="0"/>
              </a:rPr>
              <a:t>T</a:t>
            </a:r>
            <a:r>
              <a:rPr lang="fr-FR" spc="-5" dirty="0">
                <a:latin typeface="Cambria" panose="02040503050406030204" pitchFamily="18" charset="0"/>
                <a:ea typeface="Cambria" panose="02040503050406030204" pitchFamily="18" charset="0"/>
                <a:cs typeface="Times New Roman" panose="02020603050405020304" pitchFamily="18" charset="0"/>
              </a:rPr>
              <a:t> DE</a:t>
            </a:r>
            <a:r>
              <a:rPr lang="fr-FR" dirty="0">
                <a:latin typeface="Cambria" panose="02040503050406030204" pitchFamily="18" charset="0"/>
                <a:ea typeface="Cambria" panose="02040503050406030204" pitchFamily="18" charset="0"/>
                <a:cs typeface="Times New Roman" panose="02020603050405020304" pitchFamily="18" charset="0"/>
              </a:rPr>
              <a:t>F</a:t>
            </a:r>
            <a:r>
              <a:rPr lang="fr-FR" spc="-5" dirty="0">
                <a:latin typeface="Cambria" panose="02040503050406030204" pitchFamily="18" charset="0"/>
                <a:ea typeface="Cambria" panose="02040503050406030204" pitchFamily="18" charset="0"/>
                <a:cs typeface="Times New Roman" panose="02020603050405020304" pitchFamily="18" charset="0"/>
              </a:rPr>
              <a:t>E</a:t>
            </a:r>
            <a:r>
              <a:rPr lang="fr-FR" dirty="0">
                <a:latin typeface="Cambria" panose="02040503050406030204" pitchFamily="18" charset="0"/>
                <a:ea typeface="Cambria" panose="02040503050406030204" pitchFamily="18" charset="0"/>
                <a:cs typeface="Times New Roman" panose="02020603050405020304" pitchFamily="18" charset="0"/>
              </a:rPr>
              <a:t>RR</a:t>
            </a:r>
            <a:r>
              <a:rPr lang="fr-FR" spc="-5" dirty="0">
                <a:latin typeface="Cambria" panose="02040503050406030204" pitchFamily="18" charset="0"/>
                <a:ea typeface="Cambria" panose="02040503050406030204" pitchFamily="18" charset="0"/>
                <a:cs typeface="Times New Roman" panose="02020603050405020304" pitchFamily="18" charset="0"/>
              </a:rPr>
              <a:t>A</a:t>
            </a:r>
            <a:r>
              <a:rPr lang="fr-FR" dirty="0">
                <a:latin typeface="Cambria" panose="02040503050406030204" pitchFamily="18" charset="0"/>
                <a:ea typeface="Cambria" panose="02040503050406030204" pitchFamily="18" charset="0"/>
                <a:cs typeface="Times New Roman" panose="02020603050405020304" pitchFamily="18" charset="0"/>
              </a:rPr>
              <a:t>B</a:t>
            </a:r>
            <a:r>
              <a:rPr lang="fr-FR" spc="-5" dirty="0">
                <a:latin typeface="Cambria" panose="02040503050406030204" pitchFamily="18" charset="0"/>
                <a:ea typeface="Cambria" panose="02040503050406030204" pitchFamily="18" charset="0"/>
                <a:cs typeface="Times New Roman" panose="02020603050405020304" pitchFamily="18" charset="0"/>
              </a:rPr>
              <a:t>LE</a:t>
            </a:r>
            <a:r>
              <a:rPr lang="fr-FR" dirty="0">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1404242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a:t>
            </a:fld>
            <a:endParaRPr lang="fr-FR"/>
          </a:p>
        </p:txBody>
      </p:sp>
      <p:sp>
        <p:nvSpPr>
          <p:cNvPr id="2" name="Rectangle 1"/>
          <p:cNvSpPr/>
          <p:nvPr/>
        </p:nvSpPr>
        <p:spPr>
          <a:xfrm>
            <a:off x="1200839" y="1307218"/>
            <a:ext cx="8317734" cy="1661993"/>
          </a:xfrm>
          <a:prstGeom prst="rect">
            <a:avLst/>
          </a:prstGeom>
        </p:spPr>
        <p:txBody>
          <a:bodyPr wrap="square">
            <a:spAutoFit/>
          </a:bodyPr>
          <a:lstStyle/>
          <a:p>
            <a:pPr algn="just"/>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b="1" spc="-5"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Une base de données </a:t>
            </a:r>
            <a:r>
              <a:rPr lang="fr-FR" sz="1400" i="1" spc="-5" dirty="0">
                <a:latin typeface="Cambria" panose="02040503050406030204" pitchFamily="18" charset="0"/>
                <a:ea typeface="Cambria" panose="02040503050406030204" pitchFamily="18" charset="0"/>
                <a:cs typeface="Times New Roman" panose="02020603050405020304" pitchFamily="18" charset="0"/>
              </a:rPr>
              <a:t>peut être définie comme un regroupement de tables (issue des entités). Les types de données sont un moyen de restreindre la nature des données qui peuvent être stockées dans une table. Pour beaucoup d'applications, toutefois, la contrainte fournie par ce biais est trop grossière. Par exemple, une colonne qui contient le prix d'un produit ne doit accepter que des valeurs positives. Mais il n'existe pas de type de données standard qui n'accepte que des valeurs positives. Un autre problème peut provenir de la volonté de contraindre les données d'une colonne par rapport aux autres colonnes ou lignes. Par exemple, dans une table contenant des informations de produit, il ne peut y avoir qu'une ligne par numéro de produit. </a:t>
            </a:r>
            <a:endParaRPr lang="fr-FR" sz="1400" i="1" dirty="0">
              <a:latin typeface="Cambria" panose="02040503050406030204" pitchFamily="18" charset="0"/>
              <a:ea typeface="Cambria" panose="02040503050406030204" pitchFamily="18" charset="0"/>
            </a:endParaRPr>
          </a:p>
        </p:txBody>
      </p:sp>
      <p:sp>
        <p:nvSpPr>
          <p:cNvPr id="10" name="Rectangle 9"/>
          <p:cNvSpPr/>
          <p:nvPr/>
        </p:nvSpPr>
        <p:spPr>
          <a:xfrm>
            <a:off x="677334" y="3828178"/>
            <a:ext cx="9259880" cy="523220"/>
          </a:xfrm>
          <a:prstGeom prst="rect">
            <a:avLst/>
          </a:prstGeom>
        </p:spPr>
        <p:txBody>
          <a:bodyPr wrap="square">
            <a:spAutoFit/>
          </a:bodyPr>
          <a:lstStyle/>
          <a:p>
            <a:pPr marL="285750" indent="-285750" algn="just">
              <a:buFont typeface="Wingdings" panose="05000000000000000000" pitchFamily="2" charset="2"/>
              <a:buChar char="v"/>
            </a:pPr>
            <a:r>
              <a:rPr lang="fr-FR" sz="1400" spc="-5" dirty="0">
                <a:latin typeface="Cambria" panose="02040503050406030204" pitchFamily="18" charset="0"/>
                <a:ea typeface="Cambria" panose="02040503050406030204" pitchFamily="18" charset="0"/>
                <a:cs typeface="Times New Roman" panose="02020603050405020304" pitchFamily="18" charset="0"/>
              </a:rPr>
              <a:t>	SQL permet de définir des contraintes sur les colonnes et les tables. Les contraintes donnent autant de contrôle sur les données des tables qu'un utilisateur peut le souhaiter. </a:t>
            </a:r>
            <a:endParaRPr lang="fr-FR"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80022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20</a:t>
            </a:fld>
            <a:endParaRPr lang="fr-FR"/>
          </a:p>
        </p:txBody>
      </p:sp>
      <p:sp>
        <p:nvSpPr>
          <p:cNvPr id="2" name="Rectangle 1"/>
          <p:cNvSpPr/>
          <p:nvPr/>
        </p:nvSpPr>
        <p:spPr>
          <a:xfrm>
            <a:off x="917262" y="1352057"/>
            <a:ext cx="8622276" cy="1638525"/>
          </a:xfrm>
          <a:prstGeom prst="rect">
            <a:avLst/>
          </a:prstGeom>
        </p:spPr>
        <p:txBody>
          <a:bodyPr wrap="square">
            <a:spAutoFit/>
          </a:bodyPr>
          <a:lstStyle/>
          <a:p>
            <a:pPr>
              <a:lnSpc>
                <a:spcPct val="107000"/>
              </a:lnSpc>
              <a:spcAft>
                <a:spcPts val="800"/>
              </a:spcAft>
            </a:pP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x</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a </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 Per</a:t>
            </a:r>
            <a:r>
              <a:rPr lang="fr-FR" sz="1400" spc="5" dirty="0">
                <a:latin typeface="Cambria" panose="02040503050406030204" pitchFamily="18" charset="0"/>
                <a:ea typeface="Cambria" panose="02040503050406030204" pitchFamily="18" charset="0"/>
                <a:cs typeface="Times New Roman" panose="02020603050405020304" pitchFamily="18" charset="0"/>
              </a:rPr>
              <a:t>sonn</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s</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rs</a:t>
            </a:r>
            <a:r>
              <a:rPr lang="fr-FR" sz="1400" spc="5" dirty="0">
                <a:latin typeface="Cambria" panose="02040503050406030204" pitchFamily="18" charset="0"/>
                <a:ea typeface="Cambria" panose="02040503050406030204" pitchFamily="18" charset="0"/>
                <a:cs typeface="Times New Roman" panose="02020603050405020304" pitchFamily="18" charset="0"/>
              </a:rPr>
              <a:t> p</a:t>
            </a:r>
            <a:r>
              <a:rPr lang="fr-FR" sz="1400" dirty="0">
                <a:latin typeface="Cambria" panose="02040503050406030204" pitchFamily="18" charset="0"/>
                <a:ea typeface="Cambria" panose="02040503050406030204" pitchFamily="18" charset="0"/>
                <a:cs typeface="Times New Roman" panose="02020603050405020304" pitchFamily="18" charset="0"/>
              </a:rPr>
              <a:t>er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is</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a c</a:t>
            </a:r>
            <a:r>
              <a:rPr lang="fr-FR" sz="1400" spc="5" dirty="0">
                <a:latin typeface="Cambria" panose="02040503050406030204" pitchFamily="18" charset="0"/>
                <a:ea typeface="Cambria" panose="02040503050406030204" pitchFamily="18" charset="0"/>
                <a:cs typeface="Times New Roman" panose="02020603050405020304" pitchFamily="18" charset="0"/>
              </a:rPr>
              <a:t>olonn</a:t>
            </a:r>
            <a:r>
              <a:rPr lang="fr-FR" sz="1400" dirty="0">
                <a:latin typeface="Cambria" panose="02040503050406030204" pitchFamily="18" charset="0"/>
                <a:ea typeface="Cambria" panose="02040503050406030204" pitchFamily="18" charset="0"/>
                <a:cs typeface="Times New Roman" panose="02020603050405020304" pitchFamily="18" charset="0"/>
              </a:rPr>
              <a:t>e</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Se</a:t>
            </a:r>
            <a:r>
              <a:rPr lang="fr-FR" sz="1400" spc="5" dirty="0">
                <a:latin typeface="Cambria" panose="02040503050406030204" pitchFamily="18" charset="0"/>
                <a:ea typeface="Cambria" panose="02040503050406030204" pitchFamily="18" charset="0"/>
                <a:cs typeface="Times New Roman" panose="02020603050405020304" pitchFamily="18" charset="0"/>
              </a:rPr>
              <a:t>x</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son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M’</a:t>
            </a:r>
            <a:r>
              <a:rPr lang="fr-FR" sz="1400" spc="-15" dirty="0">
                <a:latin typeface="Cambria" panose="02040503050406030204" pitchFamily="18" charset="0"/>
                <a:ea typeface="Cambria" panose="02040503050406030204" pitchFamily="18" charset="0"/>
                <a:cs typeface="Times New Roman" panose="02020603050405020304" pitchFamily="18" charset="0"/>
              </a:rPr>
              <a:t>ou</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u</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f’ </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CR</a:t>
            </a:r>
            <a:r>
              <a:rPr lang="fr-FR" sz="1400" spc="-5" dirty="0">
                <a:latin typeface="Cambria" panose="02040503050406030204" pitchFamily="18" charset="0"/>
                <a:ea typeface="Cambria" panose="02040503050406030204" pitchFamily="18" charset="0"/>
                <a:cs typeface="Times New Roman" panose="02020603050405020304" pitchFamily="18" charset="0"/>
              </a:rPr>
              <a:t>EAT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 TA</a:t>
            </a:r>
            <a:r>
              <a:rPr lang="fr-FR" sz="1400" dirty="0">
                <a:latin typeface="Cambria" panose="02040503050406030204" pitchFamily="18" charset="0"/>
                <a:ea typeface="Cambria" panose="02040503050406030204" pitchFamily="18" charset="0"/>
                <a:cs typeface="Times New Roman" panose="02020603050405020304" pitchFamily="18" charset="0"/>
              </a:rPr>
              <a:t>B</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Per</a:t>
            </a:r>
            <a:r>
              <a:rPr lang="fr-FR" sz="1400" spc="5" dirty="0">
                <a:latin typeface="Cambria" panose="02040503050406030204" pitchFamily="18" charset="0"/>
                <a:ea typeface="Cambria" panose="02040503050406030204" pitchFamily="18" charset="0"/>
                <a:cs typeface="Times New Roman" panose="02020603050405020304" pitchFamily="18" charset="0"/>
              </a:rPr>
              <a:t>sonn</a:t>
            </a:r>
            <a:r>
              <a:rPr lang="fr-FR" sz="1400" dirty="0">
                <a:latin typeface="Cambria" panose="02040503050406030204" pitchFamily="18" charset="0"/>
                <a:ea typeface="Cambria" panose="02040503050406030204" pitchFamily="18" charset="0"/>
                <a:cs typeface="Times New Roman" panose="02020603050405020304" pitchFamily="18" charset="0"/>
              </a:rPr>
              <a:t>el</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			Se</a:t>
            </a:r>
            <a:r>
              <a:rPr lang="fr-FR" sz="1400" spc="5" dirty="0">
                <a:latin typeface="Cambria" panose="02040503050406030204" pitchFamily="18" charset="0"/>
                <a:ea typeface="Cambria" panose="02040503050406030204" pitchFamily="18" charset="0"/>
                <a:cs typeface="Times New Roman" panose="02020603050405020304" pitchFamily="18" charset="0"/>
              </a:rPr>
              <a:t>x</a:t>
            </a:r>
            <a:r>
              <a:rPr lang="fr-FR" sz="1400" dirty="0">
                <a:latin typeface="Cambria" panose="02040503050406030204" pitchFamily="18" charset="0"/>
                <a:ea typeface="Cambria" panose="02040503050406030204" pitchFamily="18" charset="0"/>
                <a:cs typeface="Times New Roman" panose="02020603050405020304" pitchFamily="18" charset="0"/>
              </a:rPr>
              <a:t>e c</a:t>
            </a:r>
            <a:r>
              <a:rPr lang="fr-FR" sz="1400" spc="5" dirty="0">
                <a:latin typeface="Cambria" panose="02040503050406030204" pitchFamily="18" charset="0"/>
                <a:ea typeface="Cambria" panose="02040503050406030204" pitchFamily="18" charset="0"/>
                <a:cs typeface="Times New Roman" panose="02020603050405020304" pitchFamily="18" charset="0"/>
              </a:rPr>
              <a:t>h</a:t>
            </a:r>
            <a:r>
              <a:rPr lang="fr-FR" sz="1400" dirty="0">
                <a:latin typeface="Cambria" panose="02040503050406030204" pitchFamily="18" charset="0"/>
                <a:ea typeface="Cambria" panose="02040503050406030204" pitchFamily="18" charset="0"/>
                <a:cs typeface="Times New Roman" panose="02020603050405020304" pitchFamily="18" charset="0"/>
              </a:rPr>
              <a:t>ar (</a:t>
            </a:r>
            <a:r>
              <a:rPr lang="fr-FR" sz="1400" spc="5" dirty="0">
                <a:latin typeface="Cambria" panose="02040503050406030204" pitchFamily="18" charset="0"/>
                <a:ea typeface="Cambria" panose="02040503050406030204" pitchFamily="18" charset="0"/>
                <a:cs typeface="Times New Roman" panose="02020603050405020304" pitchFamily="18" charset="0"/>
              </a:rPr>
              <a:t>1</a:t>
            </a:r>
            <a:r>
              <a:rPr lang="fr-FR" sz="1400" dirty="0">
                <a:latin typeface="Cambria" panose="02040503050406030204" pitchFamily="18" charset="0"/>
                <a:ea typeface="Cambria" panose="02040503050406030204" pitchFamily="18" charset="0"/>
                <a:cs typeface="Times New Roman" panose="02020603050405020304" pitchFamily="18" charset="0"/>
              </a:rPr>
              <a:t>) CONSTRAINT</a:t>
            </a:r>
            <a:r>
              <a:rPr lang="fr-FR" sz="1400" b="1"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er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is</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HE</a:t>
            </a:r>
            <a:r>
              <a:rPr lang="fr-FR" sz="1400" dirty="0">
                <a:latin typeface="Cambria" panose="02040503050406030204" pitchFamily="18" charset="0"/>
                <a:ea typeface="Cambria" panose="02040503050406030204" pitchFamily="18" charset="0"/>
                <a:cs typeface="Times New Roman" panose="02020603050405020304" pitchFamily="18" charset="0"/>
              </a:rPr>
              <a:t>CK</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(Se</a:t>
            </a:r>
            <a:r>
              <a:rPr lang="fr-FR" sz="1400" spc="5" dirty="0">
                <a:latin typeface="Cambria" panose="02040503050406030204" pitchFamily="18" charset="0"/>
                <a:ea typeface="Cambria" panose="02040503050406030204" pitchFamily="18" charset="0"/>
                <a:cs typeface="Times New Roman" panose="02020603050405020304" pitchFamily="18" charset="0"/>
              </a:rPr>
              <a:t>x</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n</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M</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err="1">
                <a:latin typeface="Cambria" panose="02040503050406030204" pitchFamily="18" charset="0"/>
                <a:ea typeface="Cambria" panose="02040503050406030204" pitchFamily="18" charset="0"/>
                <a:cs typeface="Times New Roman" panose="02020603050405020304" pitchFamily="18" charset="0"/>
              </a:rPr>
              <a:t>F</a:t>
            </a:r>
            <a:r>
              <a:rPr lang="fr-FR" sz="1400" spc="-10" dirty="0" err="1">
                <a:latin typeface="Cambria" panose="02040503050406030204" pitchFamily="18" charset="0"/>
                <a:ea typeface="Cambria" panose="02040503050406030204" pitchFamily="18" charset="0"/>
                <a:cs typeface="Times New Roman" panose="02020603050405020304" pitchFamily="18" charset="0"/>
              </a:rPr>
              <a:t>’</a:t>
            </a:r>
            <a:r>
              <a:rPr lang="fr-FR" sz="1400" spc="-5" dirty="0" err="1">
                <a:latin typeface="Cambria" panose="02040503050406030204" pitchFamily="18" charset="0"/>
                <a:ea typeface="Cambria" panose="02040503050406030204" pitchFamily="18" charset="0"/>
                <a:cs typeface="Times New Roman" panose="02020603050405020304" pitchFamily="18" charset="0"/>
              </a:rPr>
              <a:t>,</a:t>
            </a:r>
            <a:r>
              <a:rPr lang="fr-FR" sz="1400" spc="-10" dirty="0" err="1">
                <a:latin typeface="Cambria" panose="02040503050406030204" pitchFamily="18" charset="0"/>
                <a:ea typeface="Cambria" panose="02040503050406030204" pitchFamily="18" charset="0"/>
                <a:cs typeface="Times New Roman" panose="02020603050405020304" pitchFamily="18" charset="0"/>
              </a:rPr>
              <a:t>’</a:t>
            </a:r>
            <a:r>
              <a:rPr lang="fr-FR" sz="1400" dirty="0" err="1">
                <a:latin typeface="Cambria" panose="02040503050406030204" pitchFamily="18" charset="0"/>
                <a:ea typeface="Cambria" panose="02040503050406030204" pitchFamily="18" charset="0"/>
                <a:cs typeface="Times New Roman" panose="02020603050405020304" pitchFamily="18" charset="0"/>
              </a:rPr>
              <a:t>f</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NO</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DE</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E</a:t>
            </a:r>
            <a:r>
              <a:rPr lang="fr-FR" sz="1400" dirty="0">
                <a:latin typeface="Cambria" panose="02040503050406030204" pitchFamily="18" charset="0"/>
                <a:ea typeface="Cambria" panose="02040503050406030204" pitchFamily="18" charset="0"/>
                <a:cs typeface="Times New Roman" panose="02020603050405020304" pitchFamily="18" charset="0"/>
              </a:rPr>
              <a:t>RR</a:t>
            </a:r>
            <a:r>
              <a:rPr lang="fr-FR" sz="1400" spc="-5" dirty="0">
                <a:latin typeface="Cambria" panose="02040503050406030204" pitchFamily="18" charset="0"/>
                <a:ea typeface="Cambria" panose="02040503050406030204" pitchFamily="18" charset="0"/>
                <a:cs typeface="Times New Roman" panose="02020603050405020304" pitchFamily="18" charset="0"/>
              </a:rPr>
              <a:t>A</a:t>
            </a:r>
            <a:r>
              <a:rPr lang="fr-FR" sz="1400" dirty="0">
                <a:latin typeface="Cambria" panose="02040503050406030204" pitchFamily="18" charset="0"/>
                <a:ea typeface="Cambria" panose="02040503050406030204" pitchFamily="18" charset="0"/>
                <a:cs typeface="Times New Roman" panose="02020603050405020304" pitchFamily="18" charset="0"/>
              </a:rPr>
              <a:t>B</a:t>
            </a:r>
            <a:r>
              <a:rPr lang="fr-FR" sz="1400" spc="-5" dirty="0">
                <a:latin typeface="Cambria" panose="02040503050406030204" pitchFamily="18" charset="0"/>
                <a:ea typeface="Cambria" panose="02040503050406030204" pitchFamily="18" charset="0"/>
                <a:cs typeface="Times New Roman" panose="02020603050405020304" pitchFamily="18" charset="0"/>
              </a:rPr>
              <a:t>LE, </a:t>
            </a:r>
            <a:r>
              <a:rPr lang="fr-FR" sz="1400" dirty="0">
                <a:latin typeface="Cambria" panose="02040503050406030204" pitchFamily="18" charset="0"/>
                <a:ea typeface="Cambria" panose="02040503050406030204" pitchFamily="18" charset="0"/>
                <a:cs typeface="Times New Roman" panose="02020603050405020304" pitchFamily="18" charset="0"/>
              </a:rPr>
              <a:t> …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55967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contraintes applicatives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21</a:t>
            </a:fld>
            <a:endParaRPr lang="fr-FR"/>
          </a:p>
        </p:txBody>
      </p:sp>
      <p:sp>
        <p:nvSpPr>
          <p:cNvPr id="8" name="ZoneTexte 7"/>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a:t>Exercice (Opérateurs)</a:t>
            </a:r>
            <a:endParaRPr lang="fr-FR" sz="2800" b="1" dirty="0"/>
          </a:p>
        </p:txBody>
      </p:sp>
      <p:sp>
        <p:nvSpPr>
          <p:cNvPr id="9" name="Rectangle 8"/>
          <p:cNvSpPr/>
          <p:nvPr/>
        </p:nvSpPr>
        <p:spPr>
          <a:xfrm>
            <a:off x="677334" y="708270"/>
            <a:ext cx="8755985" cy="2031325"/>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u="sng" spc="-5" dirty="0">
                <a:latin typeface="Cambria" panose="02040503050406030204" pitchFamily="18" charset="0"/>
                <a:ea typeface="Cambria" panose="02040503050406030204" pitchFamily="18" charset="0"/>
                <a:cs typeface="Times New Roman" panose="02020603050405020304" pitchFamily="18" charset="0"/>
              </a:rPr>
              <a:t>Exercice:</a:t>
            </a:r>
          </a:p>
          <a:p>
            <a:r>
              <a:rPr lang="fr-FR" spc="-5" dirty="0">
                <a:latin typeface="Cambria" panose="02040503050406030204" pitchFamily="18" charset="0"/>
                <a:ea typeface="Cambria" panose="02040503050406030204" pitchFamily="18" charset="0"/>
                <a:cs typeface="Times New Roman" panose="02020603050405020304" pitchFamily="18" charset="0"/>
              </a:rPr>
              <a:t>Soit une base de données de gestion des étudiants d’un pays. On enregistre les informations suivantes pour chaque étudiant: nom, prénoms, date de naissance. Chaque étudiant est inscrit dans une université. Une université a un nom souvent abrégé en un sigle et remarquablement située dans une ville d’une région précise. L’effectif d’étudiants dans une université détermine sa popularité. Deux universités ne doivent pas avoir le même sigle.</a:t>
            </a:r>
            <a:endParaRPr lang="fr-FR" dirty="0">
              <a:latin typeface="Cambria" panose="02040503050406030204" pitchFamily="18" charset="0"/>
              <a:ea typeface="Cambria" panose="02040503050406030204" pitchFamily="18" charset="0"/>
            </a:endParaRPr>
          </a:p>
        </p:txBody>
      </p:sp>
      <p:sp>
        <p:nvSpPr>
          <p:cNvPr id="10" name="Rectangle 9"/>
          <p:cNvSpPr/>
          <p:nvPr/>
        </p:nvSpPr>
        <p:spPr>
          <a:xfrm>
            <a:off x="1379650" y="2671538"/>
            <a:ext cx="8755985" cy="3970318"/>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i="1" u="sng" spc="-5" dirty="0">
                <a:latin typeface="Cambria" panose="02040503050406030204" pitchFamily="18" charset="0"/>
                <a:ea typeface="Cambria" panose="02040503050406030204" pitchFamily="18" charset="0"/>
                <a:cs typeface="Times New Roman" panose="02020603050405020304" pitchFamily="18" charset="0"/>
              </a:rPr>
              <a:t>TAF:</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MCD, MLD, BDD, insertion de trente enregistrements dans la table Etudiant</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est « KALAMOUKOU »</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l’Université UL</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nés en 1977 et inscrits à l’Université UK</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l’UCAO ou à l’ UK</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à UL et qui sont nés en 1977 </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ceux qui sont en même temps inscrits à UL et nés en 1977</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nés avant 1976</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commence par « M »</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noms de famille des étudiant</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avec l’Université où ils sont inscrits</a:t>
            </a:r>
          </a:p>
          <a:p>
            <a:pPr marL="342900" indent="-342900">
              <a:buFont typeface="+mj-lt"/>
              <a:buAutoNum type="arabicPeriod"/>
            </a:pPr>
            <a:r>
              <a:rPr lang="fr-FR" i="1" spc="-5" dirty="0">
                <a:latin typeface="Cambria" panose="02040503050406030204" pitchFamily="18" charset="0"/>
                <a:ea typeface="Cambria" panose="02040503050406030204" pitchFamily="18" charset="0"/>
                <a:cs typeface="Times New Roman" panose="02020603050405020304" pitchFamily="18" charset="0"/>
              </a:rPr>
              <a:t>La liste des noms des étudiants nés en 1977 </a:t>
            </a:r>
          </a:p>
        </p:txBody>
      </p:sp>
    </p:spTree>
    <p:extLst>
      <p:ext uri="{BB962C8B-B14F-4D97-AF65-F5344CB8AC3E}">
        <p14:creationId xmlns:p14="http://schemas.microsoft.com/office/powerpoint/2010/main" val="3340036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22</a:t>
            </a:fld>
            <a:endParaRPr lang="fr-FR"/>
          </a:p>
        </p:txBody>
      </p:sp>
      <p:pic>
        <p:nvPicPr>
          <p:cNvPr id="8" name="Image 7"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14" y="1528818"/>
            <a:ext cx="4886861" cy="2346496"/>
          </a:xfrm>
          <a:prstGeom prst="rect">
            <a:avLst/>
          </a:prstGeom>
        </p:spPr>
      </p:pic>
      <p:pic>
        <p:nvPicPr>
          <p:cNvPr id="9" name="Image 8"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694" y="1752222"/>
            <a:ext cx="4584278" cy="1708099"/>
          </a:xfrm>
          <a:prstGeom prst="rect">
            <a:avLst/>
          </a:prstGeom>
        </p:spPr>
      </p:pic>
      <p:pic>
        <p:nvPicPr>
          <p:cNvPr id="10" name="Image 9" descr="Capture d’é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3096" y="4306761"/>
            <a:ext cx="4863737" cy="2204228"/>
          </a:xfrm>
          <a:prstGeom prst="rect">
            <a:avLst/>
          </a:prstGeom>
        </p:spPr>
      </p:pic>
    </p:spTree>
    <p:extLst>
      <p:ext uri="{BB962C8B-B14F-4D97-AF65-F5344CB8AC3E}">
        <p14:creationId xmlns:p14="http://schemas.microsoft.com/office/powerpoint/2010/main" val="1808345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MODELE ENTITE-ASSOCIATION &amp; MODELE RELATIONNEL</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23</a:t>
            </a:fld>
            <a:endParaRPr lang="fr-FR"/>
          </a:p>
        </p:txBody>
      </p:sp>
      <p:sp>
        <p:nvSpPr>
          <p:cNvPr id="2" name="Rectangle 1"/>
          <p:cNvSpPr/>
          <p:nvPr/>
        </p:nvSpPr>
        <p:spPr>
          <a:xfrm>
            <a:off x="5263936" y="3081774"/>
            <a:ext cx="2000464" cy="646331"/>
          </a:xfrm>
          <a:prstGeom prst="rect">
            <a:avLst/>
          </a:prstGeom>
        </p:spPr>
        <p:txBody>
          <a:bodyPr wrap="square">
            <a:spAutoFit/>
          </a:bodyPr>
          <a:lstStyle/>
          <a:p>
            <a:r>
              <a:rPr lang="fr-FR" sz="3600" i="1" dirty="0">
                <a:latin typeface="Calibri" panose="020F0502020204030204" pitchFamily="34" charset="0"/>
                <a:ea typeface="Times New Roman" panose="02020603050405020304" pitchFamily="18" charset="0"/>
                <a:cs typeface="Times New Roman" panose="02020603050405020304" pitchFamily="18" charset="0"/>
              </a:rPr>
              <a:t>Fin</a:t>
            </a:r>
            <a:endParaRPr lang="fr-FR" sz="3600" i="1" dirty="0"/>
          </a:p>
        </p:txBody>
      </p:sp>
    </p:spTree>
    <p:extLst>
      <p:ext uri="{BB962C8B-B14F-4D97-AF65-F5344CB8AC3E}">
        <p14:creationId xmlns:p14="http://schemas.microsoft.com/office/powerpoint/2010/main" val="1014411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a:t>
            </a:fld>
            <a:endParaRPr lang="fr-FR"/>
          </a:p>
        </p:txBody>
      </p:sp>
      <p:sp>
        <p:nvSpPr>
          <p:cNvPr id="8" name="Rectangle 7"/>
          <p:cNvSpPr/>
          <p:nvPr/>
        </p:nvSpPr>
        <p:spPr>
          <a:xfrm>
            <a:off x="1333040" y="1672005"/>
            <a:ext cx="7257623" cy="523220"/>
          </a:xfrm>
          <a:prstGeom prst="rect">
            <a:avLst/>
          </a:prstGeom>
        </p:spPr>
        <p:txBody>
          <a:bodyPr wrap="square">
            <a:spAutoFit/>
          </a:bodyPr>
          <a:lstStyle/>
          <a:p>
            <a:pPr algn="just"/>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it</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1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er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tt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1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ssu</a:t>
            </a:r>
            <a:r>
              <a:rPr lang="fr-FR" sz="1400" dirty="0">
                <a:latin typeface="Cambria" panose="02040503050406030204" pitchFamily="18" charset="0"/>
                <a:ea typeface="Cambria" panose="02040503050406030204" pitchFamily="18" charset="0"/>
                <a:cs typeface="Times New Roman" panose="02020603050405020304" pitchFamily="18" charset="0"/>
              </a:rPr>
              <a:t>rer</a:t>
            </a:r>
            <a:r>
              <a:rPr lang="fr-FR" sz="1400" spc="1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 c</a:t>
            </a:r>
            <a:r>
              <a:rPr lang="fr-FR" sz="1400" spc="5" dirty="0">
                <a:latin typeface="Cambria" panose="02040503050406030204" pitchFamily="18" charset="0"/>
                <a:ea typeface="Cambria" panose="02040503050406030204" pitchFamily="18" charset="0"/>
                <a:cs typeface="Times New Roman" panose="02020603050405020304" pitchFamily="18" charset="0"/>
              </a:rPr>
              <a:t>oh</a:t>
            </a:r>
            <a:r>
              <a:rPr lang="fr-FR" sz="1400" dirty="0">
                <a:latin typeface="Cambria" panose="02040503050406030204" pitchFamily="18" charset="0"/>
                <a:ea typeface="Cambria" panose="02040503050406030204" pitchFamily="18" charset="0"/>
                <a:cs typeface="Times New Roman" panose="02020603050405020304" pitchFamily="18" charset="0"/>
              </a:rPr>
              <a:t>ére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ce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5" dirty="0">
                <a:latin typeface="Cambria" panose="02040503050406030204" pitchFamily="18" charset="0"/>
                <a:ea typeface="Cambria" panose="02040503050406030204" pitchFamily="18" charset="0"/>
                <a:cs typeface="Times New Roman" panose="02020603050405020304" pitchFamily="18" charset="0"/>
              </a:rPr>
              <a:t>in</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tion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2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sto</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k</a:t>
            </a:r>
            <a:r>
              <a:rPr lang="fr-FR" sz="1400" dirty="0">
                <a:latin typeface="Cambria" panose="02040503050406030204" pitchFamily="18" charset="0"/>
                <a:ea typeface="Cambria" panose="02040503050406030204" pitchFamily="18" charset="0"/>
                <a:cs typeface="Times New Roman" panose="02020603050405020304" pitchFamily="18" charset="0"/>
              </a:rPr>
              <a:t>ées</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a </a:t>
            </a:r>
            <a:r>
              <a:rPr lang="fr-FR" sz="1400" spc="5" dirty="0">
                <a:latin typeface="Cambria" panose="02040503050406030204" pitchFamily="18" charset="0"/>
                <a:ea typeface="Cambria" panose="02040503050406030204" pitchFamily="18" charset="0"/>
                <a:cs typeface="Times New Roman" panose="02020603050405020304" pitchFamily="18" charset="0"/>
              </a:rPr>
              <a:t>b</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ar ra</a:t>
            </a:r>
            <a:r>
              <a:rPr lang="fr-FR" sz="1400" spc="5" dirty="0">
                <a:latin typeface="Cambria" panose="02040503050406030204" pitchFamily="18" charset="0"/>
                <a:ea typeface="Cambria" panose="02040503050406030204" pitchFamily="18" charset="0"/>
                <a:cs typeface="Times New Roman" panose="02020603050405020304" pitchFamily="18" charset="0"/>
              </a:rPr>
              <a:t>ppo</a:t>
            </a:r>
            <a:r>
              <a:rPr lang="fr-FR" sz="1400" dirty="0">
                <a:latin typeface="Cambria" panose="02040503050406030204" pitchFamily="18" charset="0"/>
                <a:ea typeface="Cambria" panose="02040503050406030204" pitchFamily="18" charset="0"/>
                <a:cs typeface="Times New Roman" panose="02020603050405020304" pitchFamily="18" charset="0"/>
              </a:rPr>
              <a:t>rt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à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 </a:t>
            </a:r>
            <a:r>
              <a:rPr lang="fr-FR" sz="1400" spc="5" dirty="0">
                <a:latin typeface="Cambria" panose="02040503050406030204" pitchFamily="18" charset="0"/>
                <a:ea typeface="Cambria" panose="02040503050406030204" pitchFamily="18" charset="0"/>
                <a:cs typeface="Times New Roman" panose="02020603050405020304" pitchFamily="18" charset="0"/>
              </a:rPr>
              <a:t>signi</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ca</a:t>
            </a:r>
            <a:r>
              <a:rPr lang="fr-FR" sz="1400" spc="5" dirty="0">
                <a:latin typeface="Cambria" panose="02040503050406030204" pitchFamily="18" charset="0"/>
                <a:ea typeface="Cambria" panose="02040503050406030204" pitchFamily="18" charset="0"/>
                <a:cs typeface="Times New Roman" panose="02020603050405020304" pitchFamily="18" charset="0"/>
              </a:rPr>
              <a:t>tio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5" dirty="0">
                <a:latin typeface="Cambria" panose="02040503050406030204" pitchFamily="18" charset="0"/>
                <a:ea typeface="Cambria" panose="02040503050406030204" pitchFamily="18" charset="0"/>
                <a:cs typeface="Times New Roman" panose="02020603050405020304" pitchFamily="18" charset="0"/>
              </a:rPr>
              <a:t> l</a:t>
            </a:r>
            <a:r>
              <a:rPr lang="fr-FR" sz="1400" dirty="0">
                <a:latin typeface="Cambria" panose="02040503050406030204" pitchFamily="18" charset="0"/>
                <a:ea typeface="Cambria" panose="02040503050406030204" pitchFamily="18" charset="0"/>
                <a:cs typeface="Times New Roman" panose="02020603050405020304" pitchFamily="18" charset="0"/>
              </a:rPr>
              <a:t>a réa</a:t>
            </a:r>
            <a:r>
              <a:rPr lang="fr-FR" sz="1400" spc="5" dirty="0">
                <a:latin typeface="Cambria" panose="02040503050406030204" pitchFamily="18" charset="0"/>
                <a:ea typeface="Cambria" panose="02040503050406030204" pitchFamily="18" charset="0"/>
                <a:cs typeface="Times New Roman" panose="02020603050405020304" pitchFamily="18" charset="0"/>
              </a:rPr>
              <a:t>lit</a:t>
            </a:r>
            <a:r>
              <a:rPr lang="fr-FR" sz="1400" dirty="0">
                <a:latin typeface="Cambria" panose="02040503050406030204" pitchFamily="18" charset="0"/>
                <a:ea typeface="Cambria" panose="02040503050406030204" pitchFamily="18" charset="0"/>
                <a:cs typeface="Times New Roman" panose="02020603050405020304" pitchFamily="18" charset="0"/>
              </a:rPr>
              <a:t>é.</a:t>
            </a:r>
            <a:endParaRPr lang="fr-FR" sz="1400" dirty="0">
              <a:latin typeface="Cambria" panose="02040503050406030204" pitchFamily="18" charset="0"/>
              <a:ea typeface="Cambria" panose="02040503050406030204" pitchFamily="18" charset="0"/>
            </a:endParaRPr>
          </a:p>
        </p:txBody>
      </p:sp>
      <p:sp>
        <p:nvSpPr>
          <p:cNvPr id="9" name="Rectangle 8"/>
          <p:cNvSpPr/>
          <p:nvPr/>
        </p:nvSpPr>
        <p:spPr>
          <a:xfrm>
            <a:off x="1165014" y="2385117"/>
            <a:ext cx="8747760" cy="307777"/>
          </a:xfrm>
          <a:prstGeom prst="rect">
            <a:avLst/>
          </a:prstGeom>
        </p:spPr>
        <p:txBody>
          <a:bodyPr wrap="square">
            <a:spAutoFit/>
          </a:bodyPr>
          <a:lstStyle/>
          <a:p>
            <a:r>
              <a:rPr lang="fr-FR" sz="1400" b="1" spc="-5" dirty="0">
                <a:latin typeface="Cambria" panose="02040503050406030204" pitchFamily="18" charset="0"/>
                <a:ea typeface="Cambria" panose="02040503050406030204" pitchFamily="18" charset="0"/>
                <a:cs typeface="Times New Roman" panose="02020603050405020304" pitchFamily="18" charset="0"/>
              </a:rPr>
              <a:t>E</a:t>
            </a:r>
            <a:r>
              <a:rPr lang="fr-FR" sz="1400" b="1" spc="5" dirty="0">
                <a:latin typeface="Cambria" panose="02040503050406030204" pitchFamily="18" charset="0"/>
                <a:ea typeface="Cambria" panose="02040503050406030204" pitchFamily="18" charset="0"/>
                <a:cs typeface="Times New Roman" panose="02020603050405020304" pitchFamily="18" charset="0"/>
              </a:rPr>
              <a:t>ll</a:t>
            </a:r>
            <a:r>
              <a:rPr lang="fr-FR" sz="1400" b="1" dirty="0">
                <a:latin typeface="Cambria" panose="02040503050406030204" pitchFamily="18" charset="0"/>
                <a:ea typeface="Cambria" panose="02040503050406030204" pitchFamily="18" charset="0"/>
                <a:cs typeface="Times New Roman" panose="02020603050405020304" pitchFamily="18" charset="0"/>
              </a:rPr>
              <a:t>es</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spc="5" dirty="0">
                <a:latin typeface="Cambria" panose="02040503050406030204" pitchFamily="18" charset="0"/>
                <a:ea typeface="Cambria" panose="02040503050406030204" pitchFamily="18" charset="0"/>
                <a:cs typeface="Times New Roman" panose="02020603050405020304" pitchFamily="18" charset="0"/>
              </a:rPr>
              <a:t>doiv</a:t>
            </a:r>
            <a:r>
              <a:rPr lang="fr-FR" sz="1400" b="1" dirty="0">
                <a:latin typeface="Cambria" panose="02040503050406030204" pitchFamily="18" charset="0"/>
                <a:ea typeface="Cambria" panose="02040503050406030204" pitchFamily="18" charset="0"/>
                <a:cs typeface="Times New Roman" panose="02020603050405020304" pitchFamily="18" charset="0"/>
              </a:rPr>
              <a:t>e</a:t>
            </a:r>
            <a:r>
              <a:rPr lang="fr-FR" sz="1400" b="1" spc="5" dirty="0">
                <a:latin typeface="Cambria" panose="02040503050406030204" pitchFamily="18" charset="0"/>
                <a:ea typeface="Cambria" panose="02040503050406030204" pitchFamily="18" charset="0"/>
                <a:cs typeface="Times New Roman" panose="02020603050405020304" pitchFamily="18" charset="0"/>
              </a:rPr>
              <a:t>n</a:t>
            </a:r>
            <a:r>
              <a:rPr lang="fr-FR" sz="1400" b="1" dirty="0">
                <a:latin typeface="Cambria" panose="02040503050406030204" pitchFamily="18" charset="0"/>
                <a:ea typeface="Cambria" panose="02040503050406030204" pitchFamily="18" charset="0"/>
                <a:cs typeface="Times New Roman" panose="02020603050405020304" pitchFamily="18" charset="0"/>
              </a:rPr>
              <a:t>t</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spc="5" dirty="0">
                <a:latin typeface="Cambria" panose="02040503050406030204" pitchFamily="18" charset="0"/>
                <a:ea typeface="Cambria" panose="02040503050406030204" pitchFamily="18" charset="0"/>
                <a:cs typeface="Times New Roman" panose="02020603050405020304" pitchFamily="18" charset="0"/>
              </a:rPr>
              <a:t>tou</a:t>
            </a:r>
            <a:r>
              <a:rPr lang="fr-FR" sz="1400" b="1" spc="-5" dirty="0">
                <a:latin typeface="Cambria" panose="02040503050406030204" pitchFamily="18" charset="0"/>
                <a:ea typeface="Cambria" panose="02040503050406030204" pitchFamily="18" charset="0"/>
                <a:cs typeface="Times New Roman" panose="02020603050405020304" pitchFamily="18" charset="0"/>
              </a:rPr>
              <a:t>j</a:t>
            </a:r>
            <a:r>
              <a:rPr lang="fr-FR" sz="1400" b="1" spc="5" dirty="0">
                <a:latin typeface="Cambria" panose="02040503050406030204" pitchFamily="18" charset="0"/>
                <a:ea typeface="Cambria" panose="02040503050406030204" pitchFamily="18" charset="0"/>
                <a:cs typeface="Times New Roman" panose="02020603050405020304" pitchFamily="18" charset="0"/>
              </a:rPr>
              <a:t>ou</a:t>
            </a:r>
            <a:r>
              <a:rPr lang="fr-FR" sz="1400" b="1" dirty="0">
                <a:latin typeface="Cambria" panose="02040503050406030204" pitchFamily="18" charset="0"/>
                <a:ea typeface="Cambria" panose="02040503050406030204" pitchFamily="18" charset="0"/>
                <a:cs typeface="Times New Roman" panose="02020603050405020304" pitchFamily="18" charset="0"/>
              </a:rPr>
              <a:t>rs</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dirty="0">
                <a:latin typeface="Cambria" panose="02040503050406030204" pitchFamily="18" charset="0"/>
                <a:ea typeface="Cambria" panose="02040503050406030204" pitchFamily="18" charset="0"/>
                <a:cs typeface="Times New Roman" panose="02020603050405020304" pitchFamily="18" charset="0"/>
              </a:rPr>
              <a:t>ê</a:t>
            </a:r>
            <a:r>
              <a:rPr lang="fr-FR" sz="1400" b="1" spc="5" dirty="0">
                <a:latin typeface="Cambria" panose="02040503050406030204" pitchFamily="18" charset="0"/>
                <a:ea typeface="Cambria" panose="02040503050406030204" pitchFamily="18" charset="0"/>
                <a:cs typeface="Times New Roman" panose="02020603050405020304" pitchFamily="18" charset="0"/>
              </a:rPr>
              <a:t>t</a:t>
            </a:r>
            <a:r>
              <a:rPr lang="fr-FR" sz="1400" b="1" dirty="0">
                <a:latin typeface="Cambria" panose="02040503050406030204" pitchFamily="18" charset="0"/>
                <a:ea typeface="Cambria" panose="02040503050406030204" pitchFamily="18" charset="0"/>
                <a:cs typeface="Times New Roman" panose="02020603050405020304" pitchFamily="18" charset="0"/>
              </a:rPr>
              <a:t>re</a:t>
            </a:r>
            <a:r>
              <a:rPr lang="fr-FR" sz="1400" b="1" spc="5" dirty="0">
                <a:latin typeface="Cambria" panose="02040503050406030204" pitchFamily="18" charset="0"/>
                <a:ea typeface="Cambria" panose="02040503050406030204" pitchFamily="18" charset="0"/>
                <a:cs typeface="Times New Roman" panose="02020603050405020304" pitchFamily="18" charset="0"/>
              </a:rPr>
              <a:t> v</a:t>
            </a:r>
            <a:r>
              <a:rPr lang="fr-FR" sz="1400" b="1" dirty="0">
                <a:latin typeface="Cambria" panose="02040503050406030204" pitchFamily="18" charset="0"/>
                <a:ea typeface="Cambria" panose="02040503050406030204" pitchFamily="18" charset="0"/>
                <a:cs typeface="Times New Roman" panose="02020603050405020304" pitchFamily="18" charset="0"/>
              </a:rPr>
              <a:t>ér</a:t>
            </a:r>
            <a:r>
              <a:rPr lang="fr-FR" sz="1400" b="1" spc="5" dirty="0">
                <a:latin typeface="Cambria" panose="02040503050406030204" pitchFamily="18" charset="0"/>
                <a:ea typeface="Cambria" panose="02040503050406030204" pitchFamily="18" charset="0"/>
                <a:cs typeface="Times New Roman" panose="02020603050405020304" pitchFamily="18" charset="0"/>
              </a:rPr>
              <a:t>i</a:t>
            </a:r>
            <a:r>
              <a:rPr lang="fr-FR" sz="1400" b="1" dirty="0">
                <a:latin typeface="Cambria" panose="02040503050406030204" pitchFamily="18" charset="0"/>
                <a:ea typeface="Cambria" panose="02040503050406030204" pitchFamily="18" charset="0"/>
                <a:cs typeface="Times New Roman" panose="02020603050405020304" pitchFamily="18" charset="0"/>
              </a:rPr>
              <a:t>f</a:t>
            </a:r>
            <a:r>
              <a:rPr lang="fr-FR" sz="1400" b="1" spc="5" dirty="0">
                <a:latin typeface="Cambria" panose="02040503050406030204" pitchFamily="18" charset="0"/>
                <a:ea typeface="Cambria" panose="02040503050406030204" pitchFamily="18" charset="0"/>
                <a:cs typeface="Times New Roman" panose="02020603050405020304" pitchFamily="18" charset="0"/>
              </a:rPr>
              <a:t>i</a:t>
            </a:r>
            <a:r>
              <a:rPr lang="fr-FR" sz="1400" b="1" dirty="0">
                <a:latin typeface="Cambria" panose="02040503050406030204" pitchFamily="18" charset="0"/>
                <a:ea typeface="Cambria" panose="02040503050406030204" pitchFamily="18" charset="0"/>
                <a:cs typeface="Times New Roman" panose="02020603050405020304" pitchFamily="18" charset="0"/>
              </a:rPr>
              <a:t>ées</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dirty="0">
                <a:latin typeface="Cambria" panose="02040503050406030204" pitchFamily="18" charset="0"/>
                <a:ea typeface="Cambria" panose="02040503050406030204" pitchFamily="18" charset="0"/>
                <a:cs typeface="Times New Roman" panose="02020603050405020304" pitchFamily="18" charset="0"/>
              </a:rPr>
              <a:t>au</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dirty="0">
                <a:latin typeface="Cambria" panose="02040503050406030204" pitchFamily="18" charset="0"/>
                <a:ea typeface="Cambria" panose="02040503050406030204" pitchFamily="18" charset="0"/>
                <a:cs typeface="Times New Roman" panose="02020603050405020304" pitchFamily="18" charset="0"/>
              </a:rPr>
              <a:t>c</a:t>
            </a:r>
            <a:r>
              <a:rPr lang="fr-FR" sz="1400" b="1" spc="5" dirty="0">
                <a:latin typeface="Cambria" panose="02040503050406030204" pitchFamily="18" charset="0"/>
                <a:ea typeface="Cambria" panose="02040503050406030204" pitchFamily="18" charset="0"/>
                <a:cs typeface="Times New Roman" panose="02020603050405020304" pitchFamily="18" charset="0"/>
              </a:rPr>
              <a:t>ou</a:t>
            </a:r>
            <a:r>
              <a:rPr lang="fr-FR" sz="1400" b="1" dirty="0">
                <a:latin typeface="Cambria" panose="02040503050406030204" pitchFamily="18" charset="0"/>
                <a:ea typeface="Cambria" panose="02040503050406030204" pitchFamily="18" charset="0"/>
                <a:cs typeface="Times New Roman" panose="02020603050405020304" pitchFamily="18" charset="0"/>
              </a:rPr>
              <a:t>rs</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spc="5" dirty="0">
                <a:latin typeface="Cambria" panose="02040503050406030204" pitchFamily="18" charset="0"/>
                <a:ea typeface="Cambria" panose="02040503050406030204" pitchFamily="18" charset="0"/>
                <a:cs typeface="Times New Roman" panose="02020603050405020304" pitchFamily="18" charset="0"/>
              </a:rPr>
              <a:t>d</a:t>
            </a:r>
            <a:r>
              <a:rPr lang="fr-FR" sz="1400" b="1" dirty="0">
                <a:latin typeface="Cambria" panose="02040503050406030204" pitchFamily="18" charset="0"/>
                <a:ea typeface="Cambria" panose="02040503050406030204" pitchFamily="18" charset="0"/>
                <a:cs typeface="Times New Roman" panose="02020603050405020304" pitchFamily="18" charset="0"/>
              </a:rPr>
              <a:t>es</a:t>
            </a:r>
            <a:r>
              <a:rPr lang="fr-FR" sz="1400" b="1" spc="10" dirty="0">
                <a:latin typeface="Cambria" panose="02040503050406030204" pitchFamily="18" charset="0"/>
                <a:ea typeface="Cambria" panose="02040503050406030204" pitchFamily="18" charset="0"/>
                <a:cs typeface="Times New Roman" panose="02020603050405020304" pitchFamily="18" charset="0"/>
              </a:rPr>
              <a:t> </a:t>
            </a:r>
            <a:r>
              <a:rPr lang="fr-FR" sz="1400" b="1" spc="-25" dirty="0">
                <a:latin typeface="Cambria" panose="02040503050406030204" pitchFamily="18" charset="0"/>
                <a:ea typeface="Cambria" panose="02040503050406030204" pitchFamily="18" charset="0"/>
                <a:cs typeface="Times New Roman" panose="02020603050405020304" pitchFamily="18" charset="0"/>
              </a:rPr>
              <a:t>m</a:t>
            </a:r>
            <a:r>
              <a:rPr lang="fr-FR" sz="1400" b="1" spc="5" dirty="0">
                <a:latin typeface="Cambria" panose="02040503050406030204" pitchFamily="18" charset="0"/>
                <a:ea typeface="Cambria" panose="02040503050406030204" pitchFamily="18" charset="0"/>
                <a:cs typeface="Times New Roman" panose="02020603050405020304" pitchFamily="18" charset="0"/>
              </a:rPr>
              <a:t>odi</a:t>
            </a:r>
            <a:r>
              <a:rPr lang="fr-FR" sz="1400" b="1" dirty="0">
                <a:latin typeface="Cambria" panose="02040503050406030204" pitchFamily="18" charset="0"/>
                <a:ea typeface="Cambria" panose="02040503050406030204" pitchFamily="18" charset="0"/>
                <a:cs typeface="Times New Roman" panose="02020603050405020304" pitchFamily="18" charset="0"/>
              </a:rPr>
              <a:t>f</a:t>
            </a:r>
            <a:r>
              <a:rPr lang="fr-FR" sz="1400" b="1" spc="5" dirty="0">
                <a:latin typeface="Cambria" panose="02040503050406030204" pitchFamily="18" charset="0"/>
                <a:ea typeface="Cambria" panose="02040503050406030204" pitchFamily="18" charset="0"/>
                <a:cs typeface="Times New Roman" panose="02020603050405020304" pitchFamily="18" charset="0"/>
              </a:rPr>
              <a:t>i</a:t>
            </a:r>
            <a:r>
              <a:rPr lang="fr-FR" sz="1400" b="1" dirty="0">
                <a:latin typeface="Cambria" panose="02040503050406030204" pitchFamily="18" charset="0"/>
                <a:ea typeface="Cambria" panose="02040503050406030204" pitchFamily="18" charset="0"/>
                <a:cs typeface="Times New Roman" panose="02020603050405020304" pitchFamily="18" charset="0"/>
              </a:rPr>
              <a:t>ca</a:t>
            </a:r>
            <a:r>
              <a:rPr lang="fr-FR" sz="1400" b="1" spc="5" dirty="0">
                <a:latin typeface="Cambria" panose="02040503050406030204" pitchFamily="18" charset="0"/>
                <a:ea typeface="Cambria" panose="02040503050406030204" pitchFamily="18" charset="0"/>
                <a:cs typeface="Times New Roman" panose="02020603050405020304" pitchFamily="18" charset="0"/>
              </a:rPr>
              <a:t>tion</a:t>
            </a:r>
            <a:r>
              <a:rPr lang="fr-FR" sz="1400" b="1" dirty="0">
                <a:latin typeface="Cambria" panose="02040503050406030204" pitchFamily="18" charset="0"/>
                <a:ea typeface="Cambria" panose="02040503050406030204" pitchFamily="18" charset="0"/>
                <a:cs typeface="Times New Roman" panose="02020603050405020304" pitchFamily="18" charset="0"/>
              </a:rPr>
              <a:t>s </a:t>
            </a:r>
            <a:r>
              <a:rPr lang="fr-FR" sz="1400" b="1" spc="5" dirty="0">
                <a:latin typeface="Cambria" panose="02040503050406030204" pitchFamily="18" charset="0"/>
                <a:ea typeface="Cambria" panose="02040503050406030204" pitchFamily="18" charset="0"/>
                <a:cs typeface="Times New Roman" panose="02020603050405020304" pitchFamily="18" charset="0"/>
              </a:rPr>
              <a:t>qu</a:t>
            </a:r>
            <a:r>
              <a:rPr lang="fr-FR" sz="1400" b="1" dirty="0">
                <a:latin typeface="Cambria" panose="02040503050406030204" pitchFamily="18" charset="0"/>
                <a:ea typeface="Cambria" panose="02040503050406030204" pitchFamily="18" charset="0"/>
                <a:cs typeface="Times New Roman" panose="02020603050405020304" pitchFamily="18" charset="0"/>
              </a:rPr>
              <a:t>e </a:t>
            </a:r>
            <a:r>
              <a:rPr lang="fr-FR" sz="1400" b="1" spc="5" dirty="0">
                <a:latin typeface="Cambria" panose="02040503050406030204" pitchFamily="18" charset="0"/>
                <a:ea typeface="Cambria" panose="02040503050406030204" pitchFamily="18" charset="0"/>
                <a:cs typeface="Times New Roman" panose="02020603050405020304" pitchFamily="18" charset="0"/>
              </a:rPr>
              <a:t>subiss</a:t>
            </a:r>
            <a:r>
              <a:rPr lang="fr-FR" sz="1400" b="1" dirty="0">
                <a:latin typeface="Cambria" panose="02040503050406030204" pitchFamily="18" charset="0"/>
                <a:ea typeface="Cambria" panose="02040503050406030204" pitchFamily="18" charset="0"/>
                <a:cs typeface="Times New Roman" panose="02020603050405020304" pitchFamily="18" charset="0"/>
              </a:rPr>
              <a:t>e</a:t>
            </a:r>
            <a:r>
              <a:rPr lang="fr-FR" sz="1400" b="1" spc="5" dirty="0">
                <a:latin typeface="Cambria" panose="02040503050406030204" pitchFamily="18" charset="0"/>
                <a:ea typeface="Cambria" panose="02040503050406030204" pitchFamily="18" charset="0"/>
                <a:cs typeface="Times New Roman" panose="02020603050405020304" pitchFamily="18" charset="0"/>
              </a:rPr>
              <a:t>n</a:t>
            </a:r>
            <a:r>
              <a:rPr lang="fr-FR" sz="1400" b="1" dirty="0">
                <a:latin typeface="Cambria" panose="02040503050406030204" pitchFamily="18" charset="0"/>
                <a:ea typeface="Cambria" panose="02040503050406030204" pitchFamily="18" charset="0"/>
                <a:cs typeface="Times New Roman" panose="02020603050405020304" pitchFamily="18" charset="0"/>
              </a:rPr>
              <a:t>t</a:t>
            </a:r>
            <a:r>
              <a:rPr lang="fr-FR" sz="1400" b="1" spc="5" dirty="0">
                <a:latin typeface="Cambria" panose="02040503050406030204" pitchFamily="18" charset="0"/>
                <a:ea typeface="Cambria" panose="02040503050406030204" pitchFamily="18" charset="0"/>
                <a:cs typeface="Times New Roman" panose="02020603050405020304" pitchFamily="18" charset="0"/>
              </a:rPr>
              <a:t> l</a:t>
            </a:r>
            <a:r>
              <a:rPr lang="fr-FR" sz="1400" b="1" dirty="0">
                <a:latin typeface="Cambria" panose="02040503050406030204" pitchFamily="18" charset="0"/>
                <a:ea typeface="Cambria" panose="02040503050406030204" pitchFamily="18" charset="0"/>
                <a:cs typeface="Times New Roman" panose="02020603050405020304" pitchFamily="18" charset="0"/>
              </a:rPr>
              <a:t>es</a:t>
            </a:r>
            <a:r>
              <a:rPr lang="fr-FR" sz="1400" b="1" spc="5" dirty="0">
                <a:latin typeface="Cambria" panose="02040503050406030204" pitchFamily="18" charset="0"/>
                <a:ea typeface="Cambria" panose="02040503050406030204" pitchFamily="18" charset="0"/>
                <a:cs typeface="Times New Roman" panose="02020603050405020304" pitchFamily="18" charset="0"/>
              </a:rPr>
              <a:t> donn</a:t>
            </a:r>
            <a:r>
              <a:rPr lang="fr-FR" sz="1400" b="1" dirty="0">
                <a:latin typeface="Cambria" panose="02040503050406030204" pitchFamily="18" charset="0"/>
                <a:ea typeface="Cambria" panose="02040503050406030204" pitchFamily="18" charset="0"/>
                <a:cs typeface="Times New Roman" panose="02020603050405020304" pitchFamily="18" charset="0"/>
              </a:rPr>
              <a:t>ée</a:t>
            </a:r>
            <a:r>
              <a:rPr lang="fr-FR" sz="1400" b="1" spc="5" dirty="0">
                <a:latin typeface="Cambria" panose="02040503050406030204" pitchFamily="18" charset="0"/>
                <a:ea typeface="Cambria" panose="02040503050406030204" pitchFamily="18" charset="0"/>
                <a:cs typeface="Times New Roman" panose="02020603050405020304" pitchFamily="18" charset="0"/>
              </a:rPr>
              <a:t>s</a:t>
            </a:r>
            <a:r>
              <a:rPr lang="fr-FR" sz="1400" b="1" dirty="0">
                <a:latin typeface="Cambria" panose="02040503050406030204" pitchFamily="18" charset="0"/>
                <a:ea typeface="Cambria" panose="02040503050406030204" pitchFamily="18" charset="0"/>
                <a:cs typeface="Times New Roman" panose="02020603050405020304" pitchFamily="18" charset="0"/>
              </a:rPr>
              <a:t>.</a:t>
            </a:r>
            <a:endParaRPr lang="fr-FR" sz="1400" b="1" dirty="0">
              <a:latin typeface="Cambria" panose="02040503050406030204" pitchFamily="18" charset="0"/>
              <a:ea typeface="Cambria" panose="02040503050406030204" pitchFamily="18" charset="0"/>
            </a:endParaRPr>
          </a:p>
        </p:txBody>
      </p:sp>
      <p:sp>
        <p:nvSpPr>
          <p:cNvPr id="2" name="Rectangle 1"/>
          <p:cNvSpPr/>
          <p:nvPr/>
        </p:nvSpPr>
        <p:spPr>
          <a:xfrm>
            <a:off x="1165014" y="2882786"/>
            <a:ext cx="7630160" cy="972317"/>
          </a:xfrm>
          <a:prstGeom prst="rect">
            <a:avLst/>
          </a:prstGeom>
        </p:spPr>
        <p:txBody>
          <a:bodyPr wrap="square">
            <a:spAutoFit/>
          </a:bodyPr>
          <a:lstStyle/>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5" dirty="0">
                <a:latin typeface="Cambria" panose="02040503050406030204" pitchFamily="18" charset="0"/>
                <a:ea typeface="Cambria" panose="02040503050406030204" pitchFamily="18" charset="0"/>
                <a:cs typeface="Times New Roman" panose="02020603050405020304" pitchFamily="18" charset="0"/>
              </a:rPr>
              <a:t> distingu</a:t>
            </a:r>
            <a:r>
              <a:rPr lang="fr-FR" sz="1400" dirty="0">
                <a:latin typeface="Cambria" panose="02040503050406030204" pitchFamily="18" charset="0"/>
                <a:ea typeface="Cambria" panose="02040503050406030204" pitchFamily="18" charset="0"/>
                <a:cs typeface="Times New Roman" panose="02020603050405020304" pitchFamily="18" charset="0"/>
              </a:rPr>
              <a:t>e :</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2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d</a:t>
            </a:r>
            <a:r>
              <a:rPr lang="fr-FR" sz="1400" dirty="0">
                <a:latin typeface="Cambria" panose="02040503050406030204" pitchFamily="18" charset="0"/>
                <a:ea typeface="Cambria" panose="02040503050406030204" pitchFamily="18" charset="0"/>
                <a:cs typeface="Times New Roman" panose="02020603050405020304" pitchFamily="18" charset="0"/>
              </a:rPr>
              <a:t>u</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od</a:t>
            </a:r>
            <a:r>
              <a:rPr lang="fr-FR" sz="1400" dirty="0">
                <a:latin typeface="Cambria" panose="02040503050406030204" pitchFamily="18" charset="0"/>
                <a:ea typeface="Cambria" panose="02040503050406030204" pitchFamily="18" charset="0"/>
                <a:cs typeface="Times New Roman" panose="02020603050405020304" pitchFamily="18" charset="0"/>
              </a:rPr>
              <a:t>è</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 re</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tionn</a:t>
            </a:r>
            <a:r>
              <a:rPr lang="fr-FR" sz="1400" dirty="0">
                <a:latin typeface="Cambria" panose="02040503050406030204" pitchFamily="18" charset="0"/>
                <a:ea typeface="Cambria" panose="02040503050406030204" pitchFamily="18" charset="0"/>
                <a:cs typeface="Times New Roman" panose="02020603050405020304" pitchFamily="18" charset="0"/>
              </a:rPr>
              <a:t>el</a:t>
            </a:r>
            <a:r>
              <a:rPr lang="fr-FR" sz="1400" spc="5" dirty="0">
                <a:latin typeface="Cambria" panose="02040503050406030204" pitchFamily="18" charset="0"/>
                <a:ea typeface="Cambria" panose="02040503050406030204" pitchFamily="18" charset="0"/>
                <a:cs typeface="Times New Roman" panose="02020603050405020304" pitchFamily="18" charset="0"/>
              </a:rPr>
              <a:t> o</a:t>
            </a:r>
            <a:r>
              <a:rPr lang="fr-FR" sz="1400" dirty="0">
                <a:latin typeface="Cambria" panose="02040503050406030204" pitchFamily="18" charset="0"/>
                <a:ea typeface="Cambria" panose="02040503050406030204" pitchFamily="18" charset="0"/>
                <a:cs typeface="Times New Roman" panose="02020603050405020304" pitchFamily="18" charset="0"/>
              </a:rPr>
              <a:t>u</a:t>
            </a:r>
            <a:r>
              <a:rPr lang="fr-FR" sz="1400" spc="5" dirty="0">
                <a:latin typeface="Cambria" panose="02040503050406030204" pitchFamily="18" charset="0"/>
                <a:ea typeface="Cambria" panose="02040503050406030204" pitchFamily="18" charset="0"/>
                <a:cs typeface="Times New Roman" panose="02020603050405020304" pitchFamily="18" charset="0"/>
              </a:rPr>
              <a:t> st</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tu</a:t>
            </a:r>
            <a:r>
              <a:rPr lang="fr-FR" sz="1400" dirty="0">
                <a:latin typeface="Cambria" panose="02040503050406030204" pitchFamily="18" charset="0"/>
                <a:ea typeface="Cambria" panose="02040503050406030204" pitchFamily="18" charset="0"/>
                <a:cs typeface="Times New Roman" panose="02020603050405020304" pitchFamily="18" charset="0"/>
              </a:rPr>
              <a:t>re</a:t>
            </a:r>
            <a:r>
              <a:rPr lang="fr-FR" sz="1400" spc="5" dirty="0">
                <a:latin typeface="Cambria" panose="02040503050406030204" pitchFamily="18" charset="0"/>
                <a:ea typeface="Cambria" panose="02040503050406030204" pitchFamily="18" charset="0"/>
                <a:cs typeface="Times New Roman" panose="02020603050405020304" pitchFamily="18" charset="0"/>
              </a:rPr>
              <a:t>ll</a:t>
            </a:r>
            <a:r>
              <a:rPr lang="fr-FR" sz="1400" dirty="0">
                <a:latin typeface="Cambria" panose="02040503050406030204" pitchFamily="18" charset="0"/>
                <a:ea typeface="Cambria" panose="02040503050406030204" pitchFamily="18" charset="0"/>
                <a:cs typeface="Times New Roman" panose="02020603050405020304" pitchFamily="18" charset="0"/>
              </a:rPr>
              <a:t>es</a:t>
            </a:r>
          </a:p>
          <a:p>
            <a:pPr>
              <a:lnSpc>
                <a:spcPct val="107000"/>
              </a:lnSpc>
              <a:spcAft>
                <a:spcPts val="800"/>
              </a:spcAft>
            </a:pP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2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li</a:t>
            </a:r>
            <a:r>
              <a:rPr lang="fr-FR" sz="1400" dirty="0">
                <a:latin typeface="Cambria" panose="02040503050406030204" pitchFamily="18" charset="0"/>
                <a:ea typeface="Cambria" panose="02040503050406030204" pitchFamily="18" charset="0"/>
                <a:cs typeface="Times New Roman" panose="02020603050405020304" pitchFamily="18" charset="0"/>
              </a:rPr>
              <a:t>ées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à </a:t>
            </a:r>
            <a:r>
              <a:rPr lang="fr-FR" sz="1400" spc="5" dirty="0">
                <a:latin typeface="Cambria" panose="02040503050406030204" pitchFamily="18" charset="0"/>
                <a:ea typeface="Cambria" panose="02040503050406030204" pitchFamily="18" charset="0"/>
                <a:cs typeface="Times New Roman" panose="02020603050405020304" pitchFamily="18" charset="0"/>
              </a:rPr>
              <a:t>un</a:t>
            </a:r>
            <a:r>
              <a:rPr lang="fr-FR" sz="1400" dirty="0">
                <a:latin typeface="Cambria" panose="02040503050406030204" pitchFamily="18" charset="0"/>
                <a:ea typeface="Cambria" panose="02040503050406030204" pitchFamily="18" charset="0"/>
                <a:cs typeface="Times New Roman" panose="02020603050405020304" pitchFamily="18" charset="0"/>
              </a:rPr>
              <a:t>e a</a:t>
            </a:r>
            <a:r>
              <a:rPr lang="fr-FR" sz="1400" spc="5" dirty="0">
                <a:latin typeface="Cambria" panose="02040503050406030204" pitchFamily="18" charset="0"/>
                <a:ea typeface="Cambria" panose="02040503050406030204" pitchFamily="18" charset="0"/>
                <a:cs typeface="Times New Roman" panose="02020603050405020304" pitchFamily="18" charset="0"/>
              </a:rPr>
              <a:t>ppli</a:t>
            </a:r>
            <a:r>
              <a:rPr lang="fr-FR" sz="1400" dirty="0">
                <a:latin typeface="Cambria" panose="02040503050406030204" pitchFamily="18" charset="0"/>
                <a:ea typeface="Cambria" panose="02040503050406030204" pitchFamily="18" charset="0"/>
                <a:cs typeface="Times New Roman" panose="02020603050405020304" pitchFamily="18" charset="0"/>
              </a:rPr>
              <a:t>ca</a:t>
            </a:r>
            <a:r>
              <a:rPr lang="fr-FR" sz="1400" spc="5" dirty="0">
                <a:latin typeface="Cambria" panose="02040503050406030204" pitchFamily="18" charset="0"/>
                <a:ea typeface="Cambria" panose="02040503050406030204" pitchFamily="18" charset="0"/>
                <a:cs typeface="Times New Roman" panose="02020603050405020304" pitchFamily="18" charset="0"/>
              </a:rPr>
              <a:t>tio</a:t>
            </a:r>
            <a:r>
              <a:rPr lang="fr-FR" sz="1400" dirty="0">
                <a:latin typeface="Cambria" panose="02040503050406030204" pitchFamily="18" charset="0"/>
                <a:ea typeface="Cambria" panose="02040503050406030204" pitchFamily="18" charset="0"/>
                <a:cs typeface="Times New Roman" panose="02020603050405020304" pitchFamily="18" charset="0"/>
              </a:rPr>
              <a:t>n</a:t>
            </a:r>
            <a:r>
              <a:rPr lang="fr-FR" sz="1400" spc="5" dirty="0">
                <a:latin typeface="Cambria" panose="02040503050406030204" pitchFamily="18" charset="0"/>
                <a:ea typeface="Cambria" panose="02040503050406030204" pitchFamily="18" charset="0"/>
                <a:cs typeface="Times New Roman" panose="02020603050405020304" pitchFamily="18" charset="0"/>
              </a:rPr>
              <a:t> sp</a:t>
            </a:r>
            <a:r>
              <a:rPr lang="fr-FR" sz="1400" dirty="0">
                <a:latin typeface="Cambria" panose="02040503050406030204" pitchFamily="18" charset="0"/>
                <a:ea typeface="Cambria" panose="02040503050406030204" pitchFamily="18" charset="0"/>
                <a:cs typeface="Times New Roman" panose="02020603050405020304" pitchFamily="18" charset="0"/>
              </a:rPr>
              <a:t>éc</a:t>
            </a:r>
            <a:r>
              <a:rPr lang="fr-FR" sz="1400" spc="5" dirty="0">
                <a:latin typeface="Cambria" panose="02040503050406030204" pitchFamily="18" charset="0"/>
                <a:ea typeface="Cambria" panose="02040503050406030204" pitchFamily="18" charset="0"/>
                <a:cs typeface="Times New Roman" panose="02020603050405020304" pitchFamily="18" charset="0"/>
              </a:rPr>
              <a:t>i</a:t>
            </a:r>
            <a:r>
              <a:rPr lang="fr-FR" sz="1400" dirty="0">
                <a:latin typeface="Cambria" panose="02040503050406030204" pitchFamily="18" charset="0"/>
                <a:ea typeface="Cambria" panose="02040503050406030204" pitchFamily="18" charset="0"/>
                <a:cs typeface="Times New Roman" panose="02020603050405020304" pitchFamily="18" charset="0"/>
              </a:rPr>
              <a:t>f</a:t>
            </a:r>
            <a:r>
              <a:rPr lang="fr-FR" sz="1400" spc="5" dirty="0">
                <a:latin typeface="Cambria" panose="02040503050406030204" pitchFamily="18" charset="0"/>
                <a:ea typeface="Cambria" panose="02040503050406030204" pitchFamily="18" charset="0"/>
                <a:cs typeface="Times New Roman" panose="02020603050405020304" pitchFamily="18" charset="0"/>
              </a:rPr>
              <a:t>iqu</a:t>
            </a:r>
            <a:r>
              <a:rPr lang="fr-FR" sz="1400" dirty="0">
                <a:latin typeface="Cambria" panose="02040503050406030204" pitchFamily="18" charset="0"/>
                <a:ea typeface="Cambria" panose="02040503050406030204" pitchFamily="18" charset="0"/>
                <a:cs typeface="Times New Roman" panose="02020603050405020304" pitchFamily="18" charset="0"/>
              </a:rPr>
              <a:t>e</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10657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4</a:t>
            </a:fld>
            <a:endParaRPr lang="fr-FR"/>
          </a:p>
        </p:txBody>
      </p:sp>
      <p:sp>
        <p:nvSpPr>
          <p:cNvPr id="2" name="Rectangle 1"/>
          <p:cNvSpPr/>
          <p:nvPr/>
        </p:nvSpPr>
        <p:spPr>
          <a:xfrm>
            <a:off x="1191465" y="1039614"/>
            <a:ext cx="2735685" cy="307777"/>
          </a:xfrm>
          <a:prstGeom prst="rect">
            <a:avLst/>
          </a:prstGeom>
        </p:spPr>
        <p:txBody>
          <a:bodyPr wrap="none">
            <a:spAutoFit/>
          </a:bodyPr>
          <a:lstStyle/>
          <a:p>
            <a:r>
              <a:rPr lang="fr-FR" sz="1400" b="1" dirty="0">
                <a:latin typeface="Cambria" panose="02040503050406030204" pitchFamily="18" charset="0"/>
                <a:ea typeface="Cambria" panose="02040503050406030204" pitchFamily="18" charset="0"/>
                <a:cs typeface="Times New Roman" panose="02020603050405020304" pitchFamily="18" charset="0"/>
              </a:rPr>
              <a:t>1. Les</a:t>
            </a:r>
            <a:r>
              <a:rPr lang="fr-FR" sz="1400" b="1" spc="5" dirty="0">
                <a:latin typeface="Cambria" panose="02040503050406030204" pitchFamily="18" charset="0"/>
                <a:ea typeface="Cambria" panose="02040503050406030204" pitchFamily="18" charset="0"/>
                <a:cs typeface="Times New Roman" panose="02020603050405020304" pitchFamily="18" charset="0"/>
              </a:rPr>
              <a:t> </a:t>
            </a:r>
            <a:r>
              <a:rPr lang="fr-FR" sz="1400" b="1" dirty="0">
                <a:latin typeface="Cambria" panose="02040503050406030204" pitchFamily="18" charset="0"/>
                <a:ea typeface="Cambria" panose="02040503050406030204" pitchFamily="18" charset="0"/>
                <a:cs typeface="Times New Roman" panose="02020603050405020304" pitchFamily="18" charset="0"/>
              </a:rPr>
              <a:t>c</a:t>
            </a:r>
            <a:r>
              <a:rPr lang="fr-FR" sz="1400" b="1" spc="5" dirty="0">
                <a:latin typeface="Cambria" panose="02040503050406030204" pitchFamily="18" charset="0"/>
                <a:ea typeface="Cambria" panose="02040503050406030204" pitchFamily="18" charset="0"/>
                <a:cs typeface="Times New Roman" panose="02020603050405020304" pitchFamily="18" charset="0"/>
              </a:rPr>
              <a:t>o</a:t>
            </a:r>
            <a:r>
              <a:rPr lang="fr-FR" sz="1400" b="1" dirty="0">
                <a:latin typeface="Cambria" panose="02040503050406030204" pitchFamily="18" charset="0"/>
                <a:ea typeface="Cambria" panose="02040503050406030204" pitchFamily="18" charset="0"/>
                <a:cs typeface="Times New Roman" panose="02020603050405020304" pitchFamily="18" charset="0"/>
              </a:rPr>
              <a:t>ntr</a:t>
            </a:r>
            <a:r>
              <a:rPr lang="fr-FR" sz="1400" b="1" spc="5" dirty="0">
                <a:latin typeface="Cambria" panose="02040503050406030204" pitchFamily="18" charset="0"/>
                <a:ea typeface="Cambria" panose="02040503050406030204" pitchFamily="18" charset="0"/>
                <a:cs typeface="Times New Roman" panose="02020603050405020304" pitchFamily="18" charset="0"/>
              </a:rPr>
              <a:t>ai</a:t>
            </a:r>
            <a:r>
              <a:rPr lang="fr-FR" sz="1400" b="1" dirty="0">
                <a:latin typeface="Cambria" panose="02040503050406030204" pitchFamily="18" charset="0"/>
                <a:ea typeface="Cambria" panose="02040503050406030204" pitchFamily="18" charset="0"/>
                <a:cs typeface="Times New Roman" panose="02020603050405020304" pitchFamily="18" charset="0"/>
              </a:rPr>
              <a:t>ntes</a:t>
            </a:r>
            <a:r>
              <a:rPr lang="fr-FR" sz="1400" b="1" spc="5" dirty="0">
                <a:latin typeface="Cambria" panose="02040503050406030204" pitchFamily="18" charset="0"/>
                <a:ea typeface="Cambria" panose="02040503050406030204" pitchFamily="18" charset="0"/>
                <a:cs typeface="Times New Roman" panose="02020603050405020304" pitchFamily="18" charset="0"/>
              </a:rPr>
              <a:t> s</a:t>
            </a:r>
            <a:r>
              <a:rPr lang="fr-FR" sz="1400" b="1" dirty="0">
                <a:latin typeface="Cambria" panose="02040503050406030204" pitchFamily="18" charset="0"/>
                <a:ea typeface="Cambria" panose="02040503050406030204" pitchFamily="18" charset="0"/>
                <a:cs typeface="Times New Roman" panose="02020603050405020304" pitchFamily="18" charset="0"/>
              </a:rPr>
              <a:t>tructure</a:t>
            </a:r>
            <a:r>
              <a:rPr lang="fr-FR" sz="1400" b="1" spc="5" dirty="0">
                <a:latin typeface="Cambria" panose="02040503050406030204" pitchFamily="18" charset="0"/>
                <a:ea typeface="Cambria" panose="02040503050406030204" pitchFamily="18" charset="0"/>
                <a:cs typeface="Times New Roman" panose="02020603050405020304" pitchFamily="18" charset="0"/>
              </a:rPr>
              <a:t>ll</a:t>
            </a:r>
            <a:r>
              <a:rPr lang="fr-FR" sz="1400" b="1" dirty="0">
                <a:latin typeface="Cambria" panose="02040503050406030204" pitchFamily="18" charset="0"/>
                <a:ea typeface="Cambria" panose="02040503050406030204" pitchFamily="18" charset="0"/>
                <a:cs typeface="Times New Roman" panose="02020603050405020304" pitchFamily="18" charset="0"/>
              </a:rPr>
              <a:t>es</a:t>
            </a:r>
            <a:endParaRPr lang="fr-FR" sz="1400" dirty="0">
              <a:latin typeface="Cambria" panose="02040503050406030204" pitchFamily="18" charset="0"/>
              <a:ea typeface="Cambria" panose="02040503050406030204" pitchFamily="18" charset="0"/>
            </a:endParaRPr>
          </a:p>
        </p:txBody>
      </p:sp>
      <p:sp>
        <p:nvSpPr>
          <p:cNvPr id="3" name="Rectangle 2"/>
          <p:cNvSpPr/>
          <p:nvPr/>
        </p:nvSpPr>
        <p:spPr>
          <a:xfrm>
            <a:off x="1512994" y="1669080"/>
            <a:ext cx="2079415" cy="307777"/>
          </a:xfrm>
          <a:prstGeom prst="rect">
            <a:avLst/>
          </a:prstGeom>
        </p:spPr>
        <p:txBody>
          <a:bodyPr wrap="none">
            <a:spAutoFit/>
          </a:bodyPr>
          <a:lstStyle/>
          <a:p>
            <a:pPr marL="285750" indent="-285750">
              <a:buFont typeface="Wingdings" panose="05000000000000000000" pitchFamily="2" charset="2"/>
              <a:buChar char="§"/>
            </a:pP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I</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nt</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é</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g</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r</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it</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é </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d</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 </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do</a:t>
            </a:r>
            <a:r>
              <a:rPr lang="fr-FR" sz="1400" u="sng" spc="-2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m</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a</a:t>
            </a:r>
            <a:r>
              <a:rPr lang="fr-FR" sz="1400" u="sng" spc="5"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in</a:t>
            </a:r>
            <a:r>
              <a:rPr lang="fr-FR" sz="1400" u="sng" dirty="0">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e</a:t>
            </a:r>
            <a:endParaRPr lang="fr-FR" sz="1400" dirty="0">
              <a:latin typeface="Cambria" panose="02040503050406030204" pitchFamily="18" charset="0"/>
              <a:ea typeface="Cambria" panose="02040503050406030204" pitchFamily="18" charset="0"/>
            </a:endParaRPr>
          </a:p>
        </p:txBody>
      </p:sp>
      <p:sp>
        <p:nvSpPr>
          <p:cNvPr id="4" name="Rectangle 3"/>
          <p:cNvSpPr/>
          <p:nvPr/>
        </p:nvSpPr>
        <p:spPr>
          <a:xfrm>
            <a:off x="1069538" y="2294057"/>
            <a:ext cx="8657930" cy="2039020"/>
          </a:xfrm>
          <a:prstGeom prst="rect">
            <a:avLst/>
          </a:prstGeom>
        </p:spPr>
        <p:txBody>
          <a:bodyPr wrap="square">
            <a:spAutoFit/>
          </a:bodyPr>
          <a:lstStyle/>
          <a:p>
            <a:pPr algn="just">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it</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do</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in</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gi</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au</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niv</a:t>
            </a:r>
            <a:r>
              <a:rPr lang="fr-FR" sz="1400" dirty="0">
                <a:latin typeface="Cambria" panose="02040503050406030204" pitchFamily="18" charset="0"/>
                <a:ea typeface="Cambria" panose="02040503050406030204" pitchFamily="18" charset="0"/>
                <a:cs typeface="Times New Roman" panose="02020603050405020304" pitchFamily="18" charset="0"/>
              </a:rPr>
              <a:t>eau</a:t>
            </a:r>
            <a:r>
              <a:rPr lang="fr-FR" sz="1400" spc="33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32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donn</a:t>
            </a:r>
            <a:r>
              <a:rPr lang="fr-FR" sz="1400" dirty="0">
                <a:latin typeface="Cambria" panose="02040503050406030204" pitchFamily="18" charset="0"/>
                <a:ea typeface="Cambria" panose="02040503050406030204" pitchFamily="18" charset="0"/>
                <a:cs typeface="Times New Roman" panose="02020603050405020304" pitchFamily="18" charset="0"/>
              </a:rPr>
              <a:t>ée</a:t>
            </a:r>
            <a:r>
              <a:rPr lang="fr-FR" sz="1400" spc="31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to</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spc="5" dirty="0">
                <a:latin typeface="Cambria" panose="02040503050406030204" pitchFamily="18" charset="0"/>
                <a:ea typeface="Cambria" panose="02040503050406030204" pitchFamily="18" charset="0"/>
                <a:cs typeface="Times New Roman" panose="02020603050405020304" pitchFamily="18" charset="0"/>
              </a:rPr>
              <a:t>iqu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30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ll</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po</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su</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25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ôl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spc="-20" dirty="0">
                <a:latin typeface="Cambria" panose="02040503050406030204" pitchFamily="18" charset="0"/>
                <a:ea typeface="Cambria" panose="02040503050406030204" pitchFamily="18" charset="0"/>
                <a:cs typeface="Times New Roman" panose="02020603050405020304" pitchFamily="18" charset="0"/>
              </a:rPr>
              <a:t>y</a:t>
            </a:r>
            <a:r>
              <a:rPr lang="fr-FR" sz="1400" spc="5" dirty="0">
                <a:latin typeface="Cambria" panose="02040503050406030204" pitchFamily="18" charset="0"/>
                <a:ea typeface="Cambria" panose="02040503050406030204" pitchFamily="18" charset="0"/>
                <a:cs typeface="Times New Roman" panose="02020603050405020304" pitchFamily="18" charset="0"/>
              </a:rPr>
              <a:t>nt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xiqu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5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et</a:t>
            </a:r>
            <a:r>
              <a:rPr lang="fr-FR" sz="1400" spc="2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ntiqu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24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2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rs</a:t>
            </a:r>
            <a:r>
              <a:rPr lang="fr-FR" sz="1400" spc="2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ré</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nt</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11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10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tt</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ibut</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1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1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bl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a:t>
            </a:r>
            <a:r>
              <a:rPr lang="fr-FR" sz="1400" spc="9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ll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ssu</a:t>
            </a:r>
            <a:r>
              <a:rPr lang="fr-FR" sz="1400" dirty="0">
                <a:latin typeface="Cambria" panose="02040503050406030204" pitchFamily="18" charset="0"/>
                <a:ea typeface="Cambria" panose="02040503050406030204" pitchFamily="18" charset="0"/>
                <a:cs typeface="Times New Roman" panose="02020603050405020304" pitchFamily="18" charset="0"/>
              </a:rPr>
              <a:t>re</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donn</a:t>
            </a:r>
            <a:r>
              <a:rPr lang="fr-FR" sz="1400" dirty="0">
                <a:latin typeface="Cambria" panose="02040503050406030204" pitchFamily="18" charset="0"/>
                <a:ea typeface="Cambria" panose="02040503050406030204" pitchFamily="18" charset="0"/>
                <a:cs typeface="Times New Roman" panose="02020603050405020304" pitchFamily="18" charset="0"/>
              </a:rPr>
              <a:t>ée</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isi</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9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1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un</a:t>
            </a:r>
            <a:r>
              <a:rPr lang="fr-FR" sz="1400" dirty="0">
                <a:latin typeface="Cambria" panose="02040503050406030204" pitchFamily="18" charset="0"/>
                <a:ea typeface="Cambria" panose="02040503050406030204" pitchFamily="18" charset="0"/>
                <a:cs typeface="Times New Roman" panose="02020603050405020304" pitchFamily="18" charset="0"/>
              </a:rPr>
              <a:t>e c</a:t>
            </a:r>
            <a:r>
              <a:rPr lang="fr-FR" sz="1400" spc="5" dirty="0">
                <a:latin typeface="Cambria" panose="02040503050406030204" pitchFamily="18" charset="0"/>
                <a:ea typeface="Cambria" panose="02040503050406030204" pitchFamily="18" charset="0"/>
                <a:cs typeface="Times New Roman" panose="02020603050405020304" pitchFamily="18" charset="0"/>
              </a:rPr>
              <a:t>olonn</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4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oh</a:t>
            </a:r>
            <a:r>
              <a:rPr lang="fr-FR" sz="1400" dirty="0">
                <a:latin typeface="Cambria" panose="02040503050406030204" pitchFamily="18" charset="0"/>
                <a:ea typeface="Cambria" panose="02040503050406030204" pitchFamily="18" charset="0"/>
                <a:cs typeface="Times New Roman" panose="02020603050405020304" pitchFamily="18" charset="0"/>
              </a:rPr>
              <a:t>ére</a:t>
            </a:r>
            <a:r>
              <a:rPr lang="fr-FR" sz="1400" spc="5" dirty="0">
                <a:latin typeface="Cambria" panose="02040503050406030204" pitchFamily="18" charset="0"/>
                <a:ea typeface="Cambria" panose="02040503050406030204" pitchFamily="18" charset="0"/>
                <a:cs typeface="Times New Roman" panose="02020603050405020304" pitchFamily="18" charset="0"/>
              </a:rPr>
              <a:t>nt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4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ar</a:t>
            </a:r>
            <a:r>
              <a:rPr lang="fr-FR" sz="1400" spc="3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ppo</a:t>
            </a:r>
            <a:r>
              <a:rPr lang="fr-FR" sz="1400" dirty="0">
                <a:latin typeface="Cambria" panose="02040503050406030204" pitchFamily="18" charset="0"/>
                <a:ea typeface="Cambria" panose="02040503050406030204" pitchFamily="18" charset="0"/>
                <a:cs typeface="Times New Roman" panose="02020603050405020304" pitchFamily="18" charset="0"/>
              </a:rPr>
              <a:t>rt</a:t>
            </a:r>
            <a:r>
              <a:rPr lang="fr-FR" sz="1400" spc="4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à</a:t>
            </a:r>
            <a:r>
              <a:rPr lang="fr-FR" sz="1400" spc="3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4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ont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4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réd</a:t>
            </a:r>
            <a:r>
              <a:rPr lang="fr-FR" sz="1400" spc="5" dirty="0">
                <a:latin typeface="Cambria" panose="02040503050406030204" pitchFamily="18" charset="0"/>
                <a:ea typeface="Cambria" panose="02040503050406030204" pitchFamily="18" charset="0"/>
                <a:cs typeface="Times New Roman" panose="02020603050405020304" pitchFamily="18" charset="0"/>
              </a:rPr>
              <a:t>é</a:t>
            </a:r>
            <a:r>
              <a:rPr lang="fr-FR" sz="1400" dirty="0">
                <a:latin typeface="Cambria" panose="02040503050406030204" pitchFamily="18" charset="0"/>
                <a:ea typeface="Cambria" panose="02040503050406030204" pitchFamily="18" charset="0"/>
                <a:cs typeface="Times New Roman" panose="02020603050405020304" pitchFamily="18" charset="0"/>
              </a:rPr>
              <a:t>fi</a:t>
            </a:r>
            <a:r>
              <a:rPr lang="fr-FR" sz="1400" spc="5" dirty="0">
                <a:latin typeface="Cambria" panose="02040503050406030204" pitchFamily="18" charset="0"/>
                <a:ea typeface="Cambria" panose="02040503050406030204" pitchFamily="18" charset="0"/>
                <a:cs typeface="Times New Roman" panose="02020603050405020304" pitchFamily="18" charset="0"/>
              </a:rPr>
              <a:t>nie</a:t>
            </a:r>
            <a:r>
              <a:rPr lang="fr-FR" sz="1400" dirty="0">
                <a:latin typeface="Cambria" panose="02040503050406030204" pitchFamily="18" charset="0"/>
                <a:ea typeface="Cambria" panose="02040503050406030204" pitchFamily="18" charset="0"/>
                <a:cs typeface="Times New Roman" panose="02020603050405020304" pitchFamily="18" charset="0"/>
              </a:rPr>
              <a:t>s.</a:t>
            </a:r>
            <a:r>
              <a:rPr lang="fr-FR" sz="1400" spc="30"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Se</a:t>
            </a:r>
            <a:r>
              <a:rPr lang="fr-FR" sz="1400" spc="5" dirty="0">
                <a:latin typeface="Cambria" panose="02040503050406030204" pitchFamily="18" charset="0"/>
                <a:ea typeface="Cambria" panose="02040503050406030204" pitchFamily="18" charset="0"/>
                <a:cs typeface="Times New Roman" panose="02020603050405020304" pitchFamily="18" charset="0"/>
              </a:rPr>
              <a:t>ul</a:t>
            </a:r>
            <a:r>
              <a:rPr lang="fr-FR" sz="1400" dirty="0">
                <a:latin typeface="Cambria" panose="02040503050406030204" pitchFamily="18" charset="0"/>
                <a:ea typeface="Cambria" panose="02040503050406030204" pitchFamily="18" charset="0"/>
                <a:cs typeface="Times New Roman" panose="02020603050405020304" pitchFamily="18" charset="0"/>
              </a:rPr>
              <a:t>es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pp</a:t>
            </a:r>
            <a:r>
              <a:rPr lang="fr-FR" sz="1400" dirty="0">
                <a:latin typeface="Cambria" panose="02040503050406030204" pitchFamily="18" charset="0"/>
                <a:ea typeface="Cambria" panose="02040503050406030204" pitchFamily="18" charset="0"/>
                <a:cs typeface="Times New Roman" panose="02020603050405020304" pitchFamily="18" charset="0"/>
              </a:rPr>
              <a:t>ar</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au</a:t>
            </a:r>
            <a:r>
              <a:rPr lang="fr-FR" sz="1400" spc="5" dirty="0">
                <a:latin typeface="Cambria" panose="02040503050406030204" pitchFamily="18" charset="0"/>
                <a:ea typeface="Cambria" panose="02040503050406030204" pitchFamily="18" charset="0"/>
                <a:cs typeface="Times New Roman" panose="02020603050405020304" pitchFamily="18" charset="0"/>
              </a:rPr>
              <a:t> do</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in</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tt</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ibu</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son</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uto</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is</a:t>
            </a:r>
            <a:r>
              <a:rPr lang="fr-FR" sz="1400" dirty="0">
                <a:latin typeface="Cambria" panose="02040503050406030204" pitchFamily="18" charset="0"/>
                <a:ea typeface="Cambria" panose="02040503050406030204" pitchFamily="18" charset="0"/>
                <a:cs typeface="Times New Roman" panose="02020603050405020304" pitchFamily="18" charset="0"/>
              </a:rPr>
              <a:t>ée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 </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spc="-10" dirty="0">
                <a:latin typeface="Cambria" panose="02040503050406030204" pitchFamily="18" charset="0"/>
                <a:ea typeface="Cambria" panose="02040503050406030204" pitchFamily="18" charset="0"/>
                <a:cs typeface="Times New Roman" panose="02020603050405020304" pitchFamily="18" charset="0"/>
              </a:rPr>
              <a:t>’</a:t>
            </a:r>
            <a:r>
              <a:rPr lang="fr-FR" sz="1400" spc="5" dirty="0">
                <a:latin typeface="Cambria" panose="02040503050406030204" pitchFamily="18" charset="0"/>
                <a:ea typeface="Cambria" panose="02040503050406030204" pitchFamily="18" charset="0"/>
                <a:cs typeface="Times New Roman" panose="02020603050405020304" pitchFamily="18" charset="0"/>
              </a:rPr>
              <a:t>int</a:t>
            </a:r>
            <a:r>
              <a:rPr lang="fr-FR" sz="1400" dirty="0">
                <a:latin typeface="Cambria" panose="02040503050406030204" pitchFamily="18" charset="0"/>
                <a:ea typeface="Cambria" panose="02040503050406030204" pitchFamily="18" charset="0"/>
                <a:cs typeface="Times New Roman" panose="02020603050405020304" pitchFamily="18" charset="0"/>
              </a:rPr>
              <a:t>é</a:t>
            </a:r>
            <a:r>
              <a:rPr lang="fr-FR" sz="1400" spc="5" dirty="0">
                <a:latin typeface="Cambria" panose="02040503050406030204" pitchFamily="18" charset="0"/>
                <a:ea typeface="Cambria" panose="02040503050406030204" pitchFamily="18" charset="0"/>
                <a:cs typeface="Times New Roman" panose="02020603050405020304" pitchFamily="18" charset="0"/>
              </a:rPr>
              <a:t>g</a:t>
            </a:r>
            <a:r>
              <a:rPr lang="fr-FR" sz="1400" dirty="0">
                <a:latin typeface="Cambria" panose="02040503050406030204" pitchFamily="18" charset="0"/>
                <a:ea typeface="Cambria" panose="02040503050406030204" pitchFamily="18" charset="0"/>
                <a:cs typeface="Times New Roman" panose="02020603050405020304" pitchFamily="18" charset="0"/>
              </a:rPr>
              <a:t>r</a:t>
            </a:r>
            <a:r>
              <a:rPr lang="fr-FR" sz="1400" spc="5" dirty="0">
                <a:latin typeface="Cambria" panose="02040503050406030204" pitchFamily="18" charset="0"/>
                <a:ea typeface="Cambria" panose="02040503050406030204" pitchFamily="18" charset="0"/>
                <a:cs typeface="Times New Roman" panose="02020603050405020304" pitchFamily="18" charset="0"/>
              </a:rPr>
              <a:t>it</a:t>
            </a:r>
            <a:r>
              <a:rPr lang="fr-FR" sz="1400" dirty="0">
                <a:latin typeface="Cambria" panose="02040503050406030204" pitchFamily="18" charset="0"/>
                <a:ea typeface="Cambria" panose="02040503050406030204" pitchFamily="18" charset="0"/>
                <a:cs typeface="Times New Roman" panose="02020603050405020304" pitchFamily="18" charset="0"/>
              </a:rPr>
              <a:t>é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do</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in</a:t>
            </a:r>
            <a:r>
              <a:rPr lang="fr-FR" sz="1400" dirty="0">
                <a:latin typeface="Cambria" panose="02040503050406030204" pitchFamily="18" charset="0"/>
                <a:ea typeface="Cambria" panose="02040503050406030204" pitchFamily="18" charset="0"/>
                <a:cs typeface="Times New Roman" panose="02020603050405020304" pitchFamily="18" charset="0"/>
              </a:rPr>
              <a:t>e e</a:t>
            </a:r>
            <a:r>
              <a:rPr lang="fr-FR" sz="1400" spc="5" dirty="0">
                <a:latin typeface="Cambria" panose="02040503050406030204" pitchFamily="18" charset="0"/>
                <a:ea typeface="Cambria" panose="02040503050406030204" pitchFamily="18" charset="0"/>
                <a:cs typeface="Times New Roman" panose="02020603050405020304" pitchFamily="18" charset="0"/>
              </a:rPr>
              <a:t>s</a:t>
            </a:r>
            <a:r>
              <a:rPr lang="fr-FR" sz="1400" dirty="0">
                <a:latin typeface="Cambria" panose="02040503050406030204" pitchFamily="18" charset="0"/>
                <a:ea typeface="Cambria" panose="02040503050406030204" pitchFamily="18" charset="0"/>
                <a:cs typeface="Times New Roman" panose="02020603050405020304" pitchFamily="18" charset="0"/>
              </a:rPr>
              <a:t>t</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ssu</a:t>
            </a:r>
            <a:r>
              <a:rPr lang="fr-FR" sz="1400" dirty="0">
                <a:latin typeface="Cambria" panose="02040503050406030204" pitchFamily="18" charset="0"/>
                <a:ea typeface="Cambria" panose="02040503050406030204" pitchFamily="18" charset="0"/>
                <a:cs typeface="Times New Roman" panose="02020603050405020304" pitchFamily="18" charset="0"/>
              </a:rPr>
              <a:t>rée </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ar </a:t>
            </a:r>
            <a:r>
              <a:rPr lang="fr-FR" sz="1400" spc="5" dirty="0">
                <a:latin typeface="Cambria" panose="02040503050406030204" pitchFamily="18" charset="0"/>
                <a:ea typeface="Cambria" panose="02040503050406030204" pitchFamily="18" charset="0"/>
                <a:cs typeface="Times New Roman" panose="02020603050405020304" pitchFamily="18" charset="0"/>
              </a:rPr>
              <a:t>qu</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re </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éca</a:t>
            </a:r>
            <a:r>
              <a:rPr lang="fr-FR" sz="1400" spc="5" dirty="0">
                <a:latin typeface="Cambria" panose="02040503050406030204" pitchFamily="18" charset="0"/>
                <a:ea typeface="Cambria" panose="02040503050406030204" pitchFamily="18" charset="0"/>
                <a:cs typeface="Times New Roman" panose="02020603050405020304" pitchFamily="18" charset="0"/>
              </a:rPr>
              <a:t>nis</a:t>
            </a:r>
            <a:r>
              <a:rPr lang="fr-FR" sz="1400" spc="-25" dirty="0">
                <a:latin typeface="Cambria" panose="02040503050406030204" pitchFamily="18" charset="0"/>
                <a:ea typeface="Cambria" panose="02040503050406030204" pitchFamily="18" charset="0"/>
                <a:cs typeface="Times New Roman" panose="02020603050405020304" pitchFamily="18" charset="0"/>
              </a:rPr>
              <a:t>m</a:t>
            </a:r>
            <a:r>
              <a:rPr lang="fr-FR" sz="1400" dirty="0">
                <a:latin typeface="Cambria" panose="02040503050406030204" pitchFamily="18" charset="0"/>
                <a:ea typeface="Cambria" panose="02040503050406030204" pitchFamily="18" charset="0"/>
                <a:cs typeface="Times New Roman" panose="02020603050405020304" pitchFamily="18" charset="0"/>
              </a:rPr>
              <a:t>es</a:t>
            </a:r>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dirty="0">
                <a:latin typeface="Cambria" panose="02040503050406030204" pitchFamily="18" charset="0"/>
                <a:ea typeface="Cambria" panose="02040503050406030204" pitchFamily="18"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spc="-20" dirty="0">
                <a:latin typeface="Cambria" panose="02040503050406030204" pitchFamily="18" charset="0"/>
                <a:ea typeface="Cambria" panose="02040503050406030204" pitchFamily="18" charset="0"/>
                <a:cs typeface="Times New Roman" panose="02020603050405020304" pitchFamily="18" charset="0"/>
              </a:rPr>
              <a:t>y</a:t>
            </a:r>
            <a:r>
              <a:rPr lang="fr-FR" sz="1400" spc="5" dirty="0">
                <a:latin typeface="Cambria" panose="02040503050406030204" pitchFamily="18" charset="0"/>
                <a:ea typeface="Cambria" panose="02040503050406030204" pitchFamily="18" charset="0"/>
                <a:cs typeface="Times New Roman" panose="02020603050405020304" pitchFamily="18" charset="0"/>
              </a:rPr>
              <a:t>p</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donn</a:t>
            </a:r>
            <a:r>
              <a:rPr lang="fr-FR" sz="1400" dirty="0">
                <a:latin typeface="Cambria" panose="02040503050406030204" pitchFamily="18" charset="0"/>
                <a:ea typeface="Cambria" panose="02040503050406030204" pitchFamily="18" charset="0"/>
                <a:cs typeface="Times New Roman" panose="02020603050405020304" pitchFamily="18" charset="0"/>
              </a:rPr>
              <a:t>ées</a:t>
            </a:r>
          </a:p>
          <a:p>
            <a:pPr marL="342900" lvl="0" indent="-342900">
              <a:lnSpc>
                <a:spcPct val="107000"/>
              </a:lnSpc>
              <a:spcAft>
                <a:spcPts val="0"/>
              </a:spcAft>
              <a:buFont typeface="Symbol" panose="05050102010706020507" pitchFamily="18" charset="2"/>
              <a:buChar char=""/>
            </a:pPr>
            <a:r>
              <a:rPr lang="fr-FR" sz="1400" dirty="0">
                <a:latin typeface="Cambria" panose="02040503050406030204" pitchFamily="18" charset="0"/>
                <a:ea typeface="Cambria" panose="02040503050406030204" pitchFamily="18" charset="0"/>
                <a:cs typeface="Times New Roman" panose="02020603050405020304" pitchFamily="18" charset="0"/>
              </a:rPr>
              <a:t>Rè</a:t>
            </a:r>
            <a:r>
              <a:rPr lang="fr-FR" sz="1400" spc="5" dirty="0">
                <a:latin typeface="Cambria" panose="02040503050406030204" pitchFamily="18" charset="0"/>
                <a:ea typeface="Cambria" panose="02040503050406030204" pitchFamily="18" charset="0"/>
                <a:cs typeface="Times New Roman" panose="02020603050405020304" pitchFamily="18" charset="0"/>
              </a:rPr>
              <a:t>gl</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e </a:t>
            </a: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lid</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tio</a:t>
            </a:r>
            <a:r>
              <a:rPr lang="fr-FR" sz="1400" dirty="0">
                <a:latin typeface="Cambria" panose="02040503050406030204" pitchFamily="18" charset="0"/>
                <a:ea typeface="Cambria" panose="02040503050406030204" pitchFamily="18" charset="0"/>
                <a:cs typeface="Times New Roman" panose="02020603050405020304" pitchFamily="18" charset="0"/>
              </a:rPr>
              <a:t>n</a:t>
            </a:r>
          </a:p>
          <a:p>
            <a:pPr marL="342900" lvl="0" indent="-342900">
              <a:lnSpc>
                <a:spcPct val="107000"/>
              </a:lnSpc>
              <a:spcAft>
                <a:spcPts val="0"/>
              </a:spcAft>
              <a:buFont typeface="Symbol" panose="05050102010706020507" pitchFamily="18" charset="2"/>
              <a:buChar char=""/>
            </a:pPr>
            <a:r>
              <a:rPr lang="fr-FR" sz="1400" spc="-5" dirty="0">
                <a:latin typeface="Cambria" panose="02040503050406030204" pitchFamily="18" charset="0"/>
                <a:ea typeface="Cambria" panose="02040503050406030204" pitchFamily="18" charset="0"/>
                <a:cs typeface="Times New Roman" panose="02020603050405020304" pitchFamily="18" charset="0"/>
              </a:rPr>
              <a:t>V</a:t>
            </a:r>
            <a:r>
              <a:rPr lang="fr-FR" sz="1400" dirty="0">
                <a:latin typeface="Cambria" panose="02040503050406030204" pitchFamily="18" charset="0"/>
                <a:ea typeface="Cambria" panose="02040503050406030204" pitchFamily="18" charset="0"/>
                <a:cs typeface="Times New Roman" panose="02020603050405020304" pitchFamily="18" charset="0"/>
              </a:rPr>
              <a:t>a</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e</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r par </a:t>
            </a:r>
            <a:r>
              <a:rPr lang="fr-FR" sz="1400" spc="5" dirty="0">
                <a:latin typeface="Cambria" panose="02040503050406030204" pitchFamily="18" charset="0"/>
                <a:ea typeface="Cambria" panose="02040503050406030204" pitchFamily="18" charset="0"/>
                <a:cs typeface="Times New Roman" panose="02020603050405020304" pitchFamily="18" charset="0"/>
              </a:rPr>
              <a:t>d</a:t>
            </a:r>
            <a:r>
              <a:rPr lang="fr-FR" sz="1400" dirty="0">
                <a:latin typeface="Cambria" panose="02040503050406030204" pitchFamily="18" charset="0"/>
                <a:ea typeface="Cambria" panose="02040503050406030204" pitchFamily="18" charset="0"/>
                <a:cs typeface="Times New Roman" panose="02020603050405020304" pitchFamily="18" charset="0"/>
              </a:rPr>
              <a:t>éfa</a:t>
            </a:r>
            <a:r>
              <a:rPr lang="fr-FR" sz="1400" spc="5" dirty="0">
                <a:latin typeface="Cambria" panose="02040503050406030204" pitchFamily="18" charset="0"/>
                <a:ea typeface="Cambria" panose="02040503050406030204" pitchFamily="18" charset="0"/>
                <a:cs typeface="Times New Roman" panose="02020603050405020304" pitchFamily="18" charset="0"/>
              </a:rPr>
              <a:t>u</a:t>
            </a:r>
            <a:r>
              <a:rPr lang="fr-FR" sz="1400" dirty="0">
                <a:latin typeface="Cambria" panose="02040503050406030204" pitchFamily="18" charset="0"/>
                <a:ea typeface="Cambria" panose="02040503050406030204" pitchFamily="18" charset="0"/>
                <a:cs typeface="Times New Roman" panose="02020603050405020304" pitchFamily="18" charset="0"/>
              </a:rPr>
              <a:t>t</a:t>
            </a:r>
          </a:p>
          <a:p>
            <a:pPr marL="342900" lvl="0" indent="-342900">
              <a:lnSpc>
                <a:spcPct val="107000"/>
              </a:lnSpc>
              <a:spcAft>
                <a:spcPts val="800"/>
              </a:spcAft>
              <a:buFont typeface="Symbol" panose="05050102010706020507" pitchFamily="18" charset="2"/>
              <a:buChar char=""/>
            </a:pPr>
            <a:r>
              <a:rPr lang="fr-FR" sz="1400" dirty="0">
                <a:latin typeface="Cambria" panose="02040503050406030204" pitchFamily="18" charset="0"/>
                <a:ea typeface="Cambria" panose="02040503050406030204" pitchFamily="18" charset="0"/>
                <a:cs typeface="Times New Roman" panose="02020603050405020304" pitchFamily="18" charset="0"/>
              </a:rPr>
              <a:t>C</a:t>
            </a:r>
            <a:r>
              <a:rPr lang="fr-FR" sz="1400" spc="5" dirty="0">
                <a:latin typeface="Cambria" panose="02040503050406030204" pitchFamily="18" charset="0"/>
                <a:ea typeface="Cambria" panose="02040503050406030204" pitchFamily="18" charset="0"/>
                <a:cs typeface="Times New Roman" panose="02020603050405020304" pitchFamily="18" charset="0"/>
              </a:rPr>
              <a:t>l</a:t>
            </a:r>
            <a:r>
              <a:rPr lang="fr-FR" sz="1400" dirty="0">
                <a:latin typeface="Cambria" panose="02040503050406030204" pitchFamily="18" charset="0"/>
                <a:ea typeface="Cambria" panose="02040503050406030204" pitchFamily="18" charset="0"/>
                <a:cs typeface="Times New Roman" panose="02020603050405020304" pitchFamily="18" charset="0"/>
              </a:rPr>
              <a:t>é é</a:t>
            </a:r>
            <a:r>
              <a:rPr lang="fr-FR" sz="1400" spc="5" dirty="0">
                <a:latin typeface="Cambria" panose="02040503050406030204" pitchFamily="18" charset="0"/>
                <a:ea typeface="Cambria" panose="02040503050406030204" pitchFamily="18" charset="0"/>
                <a:cs typeface="Times New Roman" panose="02020603050405020304" pitchFamily="18" charset="0"/>
              </a:rPr>
              <a:t>t</a:t>
            </a:r>
            <a:r>
              <a:rPr lang="fr-FR" sz="1400" dirty="0">
                <a:latin typeface="Cambria" panose="02040503050406030204" pitchFamily="18" charset="0"/>
                <a:ea typeface="Cambria" panose="02040503050406030204" pitchFamily="18" charset="0"/>
                <a:cs typeface="Times New Roman" panose="02020603050405020304" pitchFamily="18" charset="0"/>
              </a:rPr>
              <a:t>ra</a:t>
            </a:r>
            <a:r>
              <a:rPr lang="fr-FR" sz="1400" spc="5" dirty="0">
                <a:latin typeface="Cambria" panose="02040503050406030204" pitchFamily="18" charset="0"/>
                <a:ea typeface="Cambria" panose="02040503050406030204" pitchFamily="18" charset="0"/>
                <a:cs typeface="Times New Roman" panose="02020603050405020304" pitchFamily="18" charset="0"/>
              </a:rPr>
              <a:t>ng</a:t>
            </a:r>
            <a:r>
              <a:rPr lang="fr-FR" sz="1400" dirty="0">
                <a:latin typeface="Cambria" panose="02040503050406030204" pitchFamily="18" charset="0"/>
                <a:ea typeface="Cambria" panose="02040503050406030204" pitchFamily="18" charset="0"/>
                <a:cs typeface="Times New Roman" panose="02020603050405020304" pitchFamily="18" charset="0"/>
              </a:rPr>
              <a:t>ère</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51225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5</a:t>
            </a:fld>
            <a:endParaRPr lang="fr-FR"/>
          </a:p>
        </p:txBody>
      </p:sp>
      <p:sp>
        <p:nvSpPr>
          <p:cNvPr id="2" name="Rectangle 1"/>
          <p:cNvSpPr/>
          <p:nvPr/>
        </p:nvSpPr>
        <p:spPr>
          <a:xfrm>
            <a:off x="1191465" y="1039614"/>
            <a:ext cx="3090461" cy="369332"/>
          </a:xfrm>
          <a:prstGeom prst="rect">
            <a:avLst/>
          </a:prstGeom>
        </p:spPr>
        <p:txBody>
          <a:bodyPr wrap="none">
            <a:spAutoFit/>
          </a:bodyPr>
          <a:lstStyle/>
          <a:p>
            <a:r>
              <a:rPr lang="fr-FR" b="1" dirty="0">
                <a:latin typeface="Calibri" panose="020F0502020204030204" pitchFamily="34" charset="0"/>
                <a:ea typeface="Times New Roman" panose="02020603050405020304" pitchFamily="18" charset="0"/>
                <a:cs typeface="Times New Roman" panose="02020603050405020304" pitchFamily="18" charset="0"/>
              </a:rPr>
              <a:t>1. Les</a:t>
            </a:r>
            <a:r>
              <a:rPr lang="fr-FR" b="1" spc="5" dirty="0">
                <a:latin typeface="Calibri" panose="020F0502020204030204" pitchFamily="34" charset="0"/>
                <a:ea typeface="Times New Roman" panose="02020603050405020304" pitchFamily="18" charset="0"/>
                <a:cs typeface="Times New Roman" panose="02020603050405020304" pitchFamily="18" charset="0"/>
              </a:rPr>
              <a:t> </a:t>
            </a:r>
            <a:r>
              <a:rPr lang="fr-FR" b="1" dirty="0">
                <a:latin typeface="Calibri" panose="020F0502020204030204" pitchFamily="34" charset="0"/>
                <a:ea typeface="Times New Roman" panose="02020603050405020304" pitchFamily="18" charset="0"/>
                <a:cs typeface="Times New Roman" panose="02020603050405020304" pitchFamily="18" charset="0"/>
              </a:rPr>
              <a:t>c</a:t>
            </a:r>
            <a:r>
              <a:rPr lang="fr-FR" b="1" spc="5" dirty="0">
                <a:latin typeface="Calibri" panose="020F0502020204030204" pitchFamily="34" charset="0"/>
                <a:ea typeface="Times New Roman" panose="02020603050405020304" pitchFamily="18" charset="0"/>
                <a:cs typeface="Times New Roman" panose="02020603050405020304" pitchFamily="18" charset="0"/>
              </a:rPr>
              <a:t>o</a:t>
            </a:r>
            <a:r>
              <a:rPr lang="fr-FR" b="1" dirty="0">
                <a:latin typeface="Calibri" panose="020F0502020204030204" pitchFamily="34" charset="0"/>
                <a:ea typeface="Times New Roman" panose="02020603050405020304" pitchFamily="18" charset="0"/>
                <a:cs typeface="Times New Roman" panose="02020603050405020304" pitchFamily="18" charset="0"/>
              </a:rPr>
              <a:t>ntr</a:t>
            </a:r>
            <a:r>
              <a:rPr lang="fr-FR" b="1" spc="5" dirty="0">
                <a:latin typeface="Calibri" panose="020F0502020204030204" pitchFamily="34" charset="0"/>
                <a:ea typeface="Times New Roman" panose="02020603050405020304" pitchFamily="18" charset="0"/>
                <a:cs typeface="Times New Roman" panose="02020603050405020304" pitchFamily="18" charset="0"/>
              </a:rPr>
              <a:t>ai</a:t>
            </a:r>
            <a:r>
              <a:rPr lang="fr-FR" b="1" dirty="0">
                <a:latin typeface="Calibri" panose="020F0502020204030204" pitchFamily="34" charset="0"/>
                <a:ea typeface="Times New Roman" panose="02020603050405020304" pitchFamily="18" charset="0"/>
                <a:cs typeface="Times New Roman" panose="02020603050405020304" pitchFamily="18" charset="0"/>
              </a:rPr>
              <a:t>ntes</a:t>
            </a:r>
            <a:r>
              <a:rPr lang="fr-FR" b="1" spc="5" dirty="0">
                <a:latin typeface="Calibri" panose="020F0502020204030204" pitchFamily="34" charset="0"/>
                <a:ea typeface="Times New Roman" panose="02020603050405020304" pitchFamily="18" charset="0"/>
                <a:cs typeface="Times New Roman" panose="02020603050405020304" pitchFamily="18" charset="0"/>
              </a:rPr>
              <a:t> s</a:t>
            </a:r>
            <a:r>
              <a:rPr lang="fr-FR" b="1" dirty="0">
                <a:latin typeface="Calibri" panose="020F0502020204030204" pitchFamily="34" charset="0"/>
                <a:ea typeface="Times New Roman" panose="02020603050405020304" pitchFamily="18" charset="0"/>
                <a:cs typeface="Times New Roman" panose="02020603050405020304" pitchFamily="18" charset="0"/>
              </a:rPr>
              <a:t>tructure</a:t>
            </a:r>
            <a:r>
              <a:rPr lang="fr-FR" b="1" spc="5" dirty="0">
                <a:latin typeface="Calibri" panose="020F0502020204030204" pitchFamily="34" charset="0"/>
                <a:ea typeface="Times New Roman" panose="02020603050405020304" pitchFamily="18" charset="0"/>
                <a:cs typeface="Times New Roman" panose="02020603050405020304" pitchFamily="18" charset="0"/>
              </a:rPr>
              <a:t>ll</a:t>
            </a:r>
            <a:r>
              <a:rPr lang="fr-FR" b="1" dirty="0">
                <a:latin typeface="Calibri" panose="020F0502020204030204" pitchFamily="34" charset="0"/>
                <a:ea typeface="Times New Roman" panose="02020603050405020304" pitchFamily="18" charset="0"/>
                <a:cs typeface="Times New Roman" panose="02020603050405020304" pitchFamily="18" charset="0"/>
              </a:rPr>
              <a:t>es</a:t>
            </a:r>
            <a:endParaRPr lang="fr-FR" dirty="0"/>
          </a:p>
        </p:txBody>
      </p:sp>
      <p:sp>
        <p:nvSpPr>
          <p:cNvPr id="3" name="Rectangle 2"/>
          <p:cNvSpPr/>
          <p:nvPr/>
        </p:nvSpPr>
        <p:spPr>
          <a:xfrm>
            <a:off x="1512994" y="1669080"/>
            <a:ext cx="2447401" cy="369332"/>
          </a:xfrm>
          <a:prstGeom prst="rect">
            <a:avLst/>
          </a:prstGeom>
        </p:spPr>
        <p:txBody>
          <a:bodyPr wrap="none">
            <a:spAutoFit/>
          </a:bodyPr>
          <a:lstStyle/>
          <a:p>
            <a:pPr marL="285750" indent="-285750">
              <a:buFont typeface="Wingdings" panose="05000000000000000000" pitchFamily="2" charset="2"/>
              <a:buChar char="§"/>
            </a:pP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I</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nt</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é</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r</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it</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é </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e </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do</a:t>
            </a:r>
            <a:r>
              <a:rPr lang="fr-FR" u="sng" spc="-2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m</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a</a:t>
            </a: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in</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e</a:t>
            </a:r>
            <a:endParaRPr lang="fr-FR" dirty="0"/>
          </a:p>
        </p:txBody>
      </p:sp>
      <p:sp>
        <p:nvSpPr>
          <p:cNvPr id="8" name="Rectangle 7"/>
          <p:cNvSpPr/>
          <p:nvPr/>
        </p:nvSpPr>
        <p:spPr>
          <a:xfrm>
            <a:off x="1123956" y="2167737"/>
            <a:ext cx="8216721" cy="1388009"/>
          </a:xfrm>
          <a:prstGeom prst="rect">
            <a:avLst/>
          </a:prstGeom>
        </p:spPr>
        <p:txBody>
          <a:bodyPr wrap="square">
            <a:spAutoFit/>
          </a:bodyPr>
          <a:lstStyle/>
          <a:p>
            <a:pPr>
              <a:lnSpc>
                <a:spcPct val="107000"/>
              </a:lnSpc>
              <a:spcAft>
                <a:spcPts val="800"/>
              </a:spcAft>
            </a:pPr>
            <a:r>
              <a:rPr lang="fr-FR" u="sng" spc="-5"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E</a:t>
            </a:r>
            <a:r>
              <a:rPr lang="fr-FR" u="sng"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x</a:t>
            </a:r>
            <a:r>
              <a:rPr lang="fr-FR" spc="5" dirty="0">
                <a:latin typeface="Calibri" panose="020F0502020204030204" pitchFamily="34" charset="0"/>
                <a:ea typeface="Times New Roman" panose="02020603050405020304" pitchFamily="18" charset="0"/>
                <a:cs typeface="Times New Roman" panose="02020603050405020304" pitchFamily="18" charset="0"/>
              </a:rPr>
              <a:t> </a:t>
            </a:r>
            <a:r>
              <a:rPr lang="fr-FR" dirty="0">
                <a:latin typeface="Calibri" panose="020F0502020204030204" pitchFamily="34" charset="0"/>
                <a:ea typeface="Times New Roman" panose="02020603050405020304" pitchFamily="18" charset="0"/>
                <a:cs typeface="Times New Roman" panose="02020603050405020304" pitchFamily="18" charset="0"/>
              </a:rPr>
              <a:t>:</a:t>
            </a:r>
            <a:r>
              <a:rPr lang="fr-FR" spc="30" dirty="0">
                <a:latin typeface="Calibri" panose="020F0502020204030204" pitchFamily="34"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b="1" i="1" dirty="0">
                <a:latin typeface="Cambria" panose="02040503050406030204" pitchFamily="18" charset="0"/>
                <a:ea typeface="Cambria" panose="02040503050406030204" pitchFamily="18" charset="0"/>
                <a:cs typeface="Times New Roman" panose="02020603050405020304" pitchFamily="18" charset="0"/>
              </a:rPr>
              <a:t>	CR</a:t>
            </a:r>
            <a:r>
              <a:rPr lang="fr-FR" sz="1400" b="1" i="1" spc="-5" dirty="0">
                <a:latin typeface="Cambria" panose="02040503050406030204" pitchFamily="18" charset="0"/>
                <a:ea typeface="Cambria" panose="02040503050406030204" pitchFamily="18" charset="0"/>
                <a:cs typeface="Times New Roman" panose="02020603050405020304" pitchFamily="18" charset="0"/>
              </a:rPr>
              <a:t>EAT</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15" dirty="0">
                <a:latin typeface="Cambria" panose="02040503050406030204" pitchFamily="18" charset="0"/>
                <a:ea typeface="Cambria" panose="02040503050406030204" pitchFamily="18" charset="0"/>
                <a:cs typeface="Times New Roman" panose="02020603050405020304" pitchFamily="18" charset="0"/>
              </a:rPr>
              <a:t> </a:t>
            </a:r>
            <a:r>
              <a:rPr lang="fr-FR" sz="1400" b="1" i="1" spc="-5" dirty="0">
                <a:latin typeface="Cambria" panose="02040503050406030204" pitchFamily="18" charset="0"/>
                <a:ea typeface="Cambria" panose="02040503050406030204" pitchFamily="18" charset="0"/>
                <a:cs typeface="Times New Roman" panose="02020603050405020304" pitchFamily="18" charset="0"/>
              </a:rPr>
              <a:t>DO</a:t>
            </a:r>
            <a:r>
              <a:rPr lang="fr-FR" sz="1400" b="1" i="1" dirty="0">
                <a:latin typeface="Cambria" panose="02040503050406030204" pitchFamily="18" charset="0"/>
                <a:ea typeface="Cambria" panose="02040503050406030204" pitchFamily="18" charset="0"/>
                <a:cs typeface="Times New Roman" panose="02020603050405020304" pitchFamily="18" charset="0"/>
              </a:rPr>
              <a:t>M</a:t>
            </a:r>
            <a:r>
              <a:rPr lang="fr-FR" sz="1400" b="1" i="1" spc="-5" dirty="0">
                <a:latin typeface="Cambria" panose="02040503050406030204" pitchFamily="18" charset="0"/>
                <a:ea typeface="Cambria" panose="02040503050406030204" pitchFamily="18" charset="0"/>
                <a:cs typeface="Times New Roman" panose="02020603050405020304" pitchFamily="18" charset="0"/>
              </a:rPr>
              <a:t>A</a:t>
            </a:r>
            <a:r>
              <a:rPr lang="fr-FR" sz="1400" b="1" i="1" dirty="0">
                <a:latin typeface="Cambria" panose="02040503050406030204" pitchFamily="18" charset="0"/>
                <a:ea typeface="Cambria" panose="02040503050406030204" pitchFamily="18" charset="0"/>
                <a:cs typeface="Times New Roman" panose="02020603050405020304" pitchFamily="18" charset="0"/>
              </a:rPr>
              <a:t>IN</a:t>
            </a:r>
            <a:r>
              <a:rPr lang="fr-FR" sz="1400" b="1" i="1" spc="1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re</a:t>
            </a:r>
            <a:r>
              <a:rPr lang="fr-FR" sz="1400" b="1" i="1" spc="5" dirty="0">
                <a:latin typeface="Cambria" panose="02040503050406030204" pitchFamily="18" charset="0"/>
                <a:ea typeface="Cambria" panose="02040503050406030204" pitchFamily="18" charset="0"/>
                <a:cs typeface="Times New Roman" panose="02020603050405020304" pitchFamily="18" charset="0"/>
              </a:rPr>
              <a:t>gi</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dirty="0">
                <a:latin typeface="Cambria" panose="02040503050406030204" pitchFamily="18" charset="0"/>
                <a:ea typeface="Cambria" panose="02040503050406030204" pitchFamily="18" charset="0"/>
                <a:cs typeface="Times New Roman" panose="02020603050405020304" pitchFamily="18" charset="0"/>
              </a:rPr>
              <a:t>e_</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r</a:t>
            </a:r>
            <a:r>
              <a:rPr lang="fr-FR" sz="1400" b="1" i="1" spc="5" dirty="0">
                <a:latin typeface="Cambria" panose="02040503050406030204" pitchFamily="18" charset="0"/>
                <a:ea typeface="Cambria" panose="02040503050406030204" pitchFamily="18" charset="0"/>
                <a:cs typeface="Times New Roman" panose="02020603050405020304" pitchFamily="18" charset="0"/>
              </a:rPr>
              <a:t>i</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spc="5" dirty="0">
                <a:latin typeface="Cambria" panose="02040503050406030204" pitchFamily="18" charset="0"/>
                <a:ea typeface="Cambria" panose="02040503050406030204" pitchFamily="18" charset="0"/>
                <a:cs typeface="Times New Roman" panose="02020603050405020304" pitchFamily="18" charset="0"/>
              </a:rPr>
              <a:t>oni</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l</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25" dirty="0">
                <a:latin typeface="Cambria" panose="02040503050406030204" pitchFamily="18" charset="0"/>
                <a:ea typeface="Cambria" panose="02040503050406030204" pitchFamily="18" charset="0"/>
                <a:cs typeface="Times New Roman" panose="02020603050405020304" pitchFamily="18" charset="0"/>
              </a:rPr>
              <a:t> </a:t>
            </a:r>
          </a:p>
          <a:p>
            <a:pPr>
              <a:lnSpc>
                <a:spcPct val="107000"/>
              </a:lnSpc>
              <a:spcAft>
                <a:spcPts val="800"/>
              </a:spcAft>
            </a:pPr>
            <a:r>
              <a:rPr lang="fr-FR" sz="1400" b="1" i="1" spc="2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C</a:t>
            </a:r>
            <a:r>
              <a:rPr lang="fr-FR" sz="1400" b="1" i="1" spc="-5" dirty="0">
                <a:latin typeface="Cambria" panose="02040503050406030204" pitchFamily="18" charset="0"/>
                <a:ea typeface="Cambria" panose="02040503050406030204" pitchFamily="18" charset="0"/>
                <a:cs typeface="Times New Roman" panose="02020603050405020304" pitchFamily="18" charset="0"/>
              </a:rPr>
              <a:t>ON</a:t>
            </a:r>
            <a:r>
              <a:rPr lang="fr-FR" sz="1400" b="1" i="1" dirty="0">
                <a:latin typeface="Cambria" panose="02040503050406030204" pitchFamily="18" charset="0"/>
                <a:ea typeface="Cambria" panose="02040503050406030204" pitchFamily="18" charset="0"/>
                <a:cs typeface="Times New Roman" panose="02020603050405020304" pitchFamily="18" charset="0"/>
              </a:rPr>
              <a:t>S</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R</a:t>
            </a:r>
            <a:r>
              <a:rPr lang="fr-FR" sz="1400" b="1" i="1" spc="-5" dirty="0">
                <a:latin typeface="Cambria" panose="02040503050406030204" pitchFamily="18" charset="0"/>
                <a:ea typeface="Cambria" panose="02040503050406030204" pitchFamily="18" charset="0"/>
                <a:cs typeface="Times New Roman" panose="02020603050405020304" pitchFamily="18" charset="0"/>
              </a:rPr>
              <a:t>A</a:t>
            </a:r>
            <a:r>
              <a:rPr lang="fr-FR" sz="1400" b="1" i="1" dirty="0">
                <a:latin typeface="Cambria" panose="02040503050406030204" pitchFamily="18" charset="0"/>
                <a:ea typeface="Cambria" panose="02040503050406030204" pitchFamily="18" charset="0"/>
                <a:cs typeface="Times New Roman" panose="02020603050405020304" pitchFamily="18" charset="0"/>
              </a:rPr>
              <a:t>I</a:t>
            </a:r>
            <a:r>
              <a:rPr lang="fr-FR" sz="1400" b="1" i="1" spc="-5" dirty="0">
                <a:latin typeface="Cambria" panose="02040503050406030204" pitchFamily="18" charset="0"/>
                <a:ea typeface="Cambria" panose="02040503050406030204" pitchFamily="18" charset="0"/>
                <a:cs typeface="Times New Roman" panose="02020603050405020304" pitchFamily="18" charset="0"/>
              </a:rPr>
              <a:t>N</a:t>
            </a:r>
            <a:r>
              <a:rPr lang="fr-FR" sz="1400" b="1" i="1" dirty="0">
                <a:latin typeface="Cambria" panose="02040503050406030204" pitchFamily="18" charset="0"/>
                <a:ea typeface="Cambria" panose="02040503050406030204" pitchFamily="18" charset="0"/>
                <a:cs typeface="Times New Roman" panose="02020603050405020304" pitchFamily="18" charset="0"/>
              </a:rPr>
              <a:t>T</a:t>
            </a:r>
            <a:r>
              <a:rPr lang="fr-FR" sz="1400" b="1" i="1" spc="1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re</a:t>
            </a:r>
            <a:r>
              <a:rPr lang="fr-FR" sz="1400" b="1" i="1" spc="5" dirty="0">
                <a:latin typeface="Cambria" panose="02040503050406030204" pitchFamily="18" charset="0"/>
                <a:ea typeface="Cambria" panose="02040503050406030204" pitchFamily="18" charset="0"/>
                <a:cs typeface="Times New Roman" panose="02020603050405020304" pitchFamily="18" charset="0"/>
              </a:rPr>
              <a:t>gi</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dirty="0">
                <a:latin typeface="Cambria" panose="02040503050406030204" pitchFamily="18" charset="0"/>
                <a:ea typeface="Cambria" panose="02040503050406030204" pitchFamily="18" charset="0"/>
                <a:cs typeface="Times New Roman" panose="02020603050405020304" pitchFamily="18" charset="0"/>
              </a:rPr>
              <a:t>e_</a:t>
            </a:r>
            <a:r>
              <a:rPr lang="fr-FR" sz="1400" b="1" i="1" spc="5" dirty="0">
                <a:latin typeface="Cambria" panose="02040503050406030204" pitchFamily="18" charset="0"/>
                <a:ea typeface="Cambria" panose="02040503050406030204" pitchFamily="18" charset="0"/>
                <a:cs typeface="Times New Roman" panose="02020603050405020304" pitchFamily="18" charset="0"/>
              </a:rPr>
              <a:t>possibl</a:t>
            </a:r>
            <a:r>
              <a:rPr lang="fr-FR" sz="1400" b="1" i="1" dirty="0">
                <a:latin typeface="Cambria" panose="02040503050406030204" pitchFamily="18" charset="0"/>
                <a:ea typeface="Cambria" panose="02040503050406030204" pitchFamily="18" charset="0"/>
                <a:cs typeface="Times New Roman" panose="02020603050405020304" pitchFamily="18" charset="0"/>
              </a:rPr>
              <a:t>e </a:t>
            </a:r>
          </a:p>
          <a:p>
            <a:pPr>
              <a:lnSpc>
                <a:spcPct val="107000"/>
              </a:lnSpc>
              <a:spcAft>
                <a:spcPts val="800"/>
              </a:spcAft>
            </a:pPr>
            <a:r>
              <a:rPr lang="fr-FR" sz="1400" b="1" i="1" dirty="0">
                <a:latin typeface="Cambria" panose="02040503050406030204" pitchFamily="18" charset="0"/>
                <a:ea typeface="Cambria" panose="02040503050406030204" pitchFamily="18" charset="0"/>
                <a:cs typeface="Times New Roman" panose="02020603050405020304" pitchFamily="18" charset="0"/>
              </a:rPr>
              <a:t>		C</a:t>
            </a:r>
            <a:r>
              <a:rPr lang="fr-FR" sz="1400" b="1" i="1" spc="-5" dirty="0">
                <a:latin typeface="Cambria" panose="02040503050406030204" pitchFamily="18" charset="0"/>
                <a:ea typeface="Cambria" panose="02040503050406030204" pitchFamily="18" charset="0"/>
                <a:cs typeface="Times New Roman" panose="02020603050405020304" pitchFamily="18" charset="0"/>
              </a:rPr>
              <a:t>HE</a:t>
            </a:r>
            <a:r>
              <a:rPr lang="fr-FR" sz="1400" b="1" i="1" dirty="0">
                <a:latin typeface="Cambria" panose="02040503050406030204" pitchFamily="18" charset="0"/>
                <a:ea typeface="Cambria" panose="02040503050406030204" pitchFamily="18" charset="0"/>
                <a:cs typeface="Times New Roman" panose="02020603050405020304" pitchFamily="18" charset="0"/>
              </a:rPr>
              <a:t>CK</a:t>
            </a:r>
            <a:r>
              <a:rPr lang="fr-FR" sz="1400" b="1" i="1" spc="-5" dirty="0">
                <a:latin typeface="Cambria" panose="02040503050406030204" pitchFamily="18" charset="0"/>
                <a:ea typeface="Cambria" panose="02040503050406030204" pitchFamily="18" charset="0"/>
                <a:cs typeface="Times New Roman" panose="02020603050405020304" pitchFamily="18" charset="0"/>
              </a:rPr>
              <a:t> VALU</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dirty="0">
                <a:latin typeface="Cambria" panose="02040503050406030204" pitchFamily="18" charset="0"/>
                <a:ea typeface="Cambria" panose="02040503050406030204" pitchFamily="18" charset="0"/>
                <a:cs typeface="Times New Roman" panose="02020603050405020304" pitchFamily="18" charset="0"/>
              </a:rPr>
              <a:t>IN</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spc="-25" dirty="0">
                <a:latin typeface="Cambria" panose="02040503050406030204" pitchFamily="18" charset="0"/>
                <a:ea typeface="Cambria" panose="02040503050406030204" pitchFamily="18" charset="0"/>
                <a:cs typeface="Times New Roman" panose="02020603050405020304" pitchFamily="18" charset="0"/>
              </a:rPr>
              <a:t>m</a:t>
            </a:r>
            <a:r>
              <a:rPr lang="fr-FR" sz="1400" b="1" i="1" dirty="0">
                <a:latin typeface="Cambria" panose="02040503050406030204" pitchFamily="18" charset="0"/>
                <a:ea typeface="Cambria" panose="02040503050406030204" pitchFamily="18" charset="0"/>
                <a:cs typeface="Times New Roman" panose="02020603050405020304" pitchFamily="18" charset="0"/>
              </a:rPr>
              <a:t>ar</a:t>
            </a:r>
            <a:r>
              <a:rPr lang="fr-FR" sz="1400" b="1" i="1" spc="5" dirty="0">
                <a:latin typeface="Cambria" panose="02040503050406030204" pitchFamily="18" charset="0"/>
                <a:ea typeface="Cambria" panose="02040503050406030204" pitchFamily="18" charset="0"/>
                <a:cs typeface="Times New Roman" panose="02020603050405020304" pitchFamily="18" charset="0"/>
              </a:rPr>
              <a:t>i</a:t>
            </a:r>
            <a:r>
              <a:rPr lang="fr-FR" sz="1400" b="1" i="1" dirty="0">
                <a:latin typeface="Cambria" panose="02040503050406030204" pitchFamily="18" charset="0"/>
                <a:ea typeface="Cambria" panose="02040503050406030204" pitchFamily="18" charset="0"/>
                <a:cs typeface="Times New Roman" panose="02020603050405020304" pitchFamily="18" charset="0"/>
              </a:rPr>
              <a:t>é</a:t>
            </a:r>
            <a:r>
              <a:rPr lang="fr-FR" sz="1400" b="1" i="1" spc="-10" dirty="0">
                <a:latin typeface="Cambria" panose="02040503050406030204" pitchFamily="18" charset="0"/>
                <a:ea typeface="Cambria" panose="02040503050406030204" pitchFamily="18" charset="0"/>
                <a:cs typeface="Times New Roman" panose="02020603050405020304" pitchFamily="18" charset="0"/>
              </a:rPr>
              <a:t>’ </a:t>
            </a:r>
            <a:r>
              <a:rPr lang="fr-FR" sz="1400" b="1" i="1" spc="-5" dirty="0">
                <a:latin typeface="Cambria" panose="02040503050406030204" pitchFamily="18" charset="0"/>
                <a:ea typeface="Cambria" panose="02040503050406030204" pitchFamily="18" charset="0"/>
                <a:cs typeface="Times New Roman" panose="02020603050405020304" pitchFamily="18" charset="0"/>
              </a:rPr>
              <a:t>,</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dirty="0">
                <a:latin typeface="Cambria" panose="02040503050406030204" pitchFamily="18" charset="0"/>
                <a:ea typeface="Cambria" panose="02040503050406030204" pitchFamily="18" charset="0"/>
                <a:cs typeface="Times New Roman" panose="02020603050405020304" pitchFamily="18" charset="0"/>
              </a:rPr>
              <a:t>cé</a:t>
            </a:r>
            <a:r>
              <a:rPr lang="fr-FR" sz="1400" b="1" i="1" spc="5" dirty="0">
                <a:latin typeface="Cambria" panose="02040503050406030204" pitchFamily="18" charset="0"/>
                <a:ea typeface="Cambria" panose="02040503050406030204" pitchFamily="18" charset="0"/>
                <a:cs typeface="Times New Roman" panose="02020603050405020304" pitchFamily="18" charset="0"/>
              </a:rPr>
              <a:t>lib</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t</a:t>
            </a:r>
            <a:r>
              <a:rPr lang="fr-FR" sz="1400" b="1" i="1" dirty="0">
                <a:latin typeface="Cambria" panose="02040503050406030204" pitchFamily="18" charset="0"/>
                <a:ea typeface="Cambria" panose="02040503050406030204" pitchFamily="18" charset="0"/>
                <a:cs typeface="Times New Roman" panose="02020603050405020304" pitchFamily="18" charset="0"/>
              </a:rPr>
              <a:t>a</a:t>
            </a:r>
            <a:r>
              <a:rPr lang="fr-FR" sz="1400" b="1" i="1" spc="5" dirty="0">
                <a:latin typeface="Cambria" panose="02040503050406030204" pitchFamily="18" charset="0"/>
                <a:ea typeface="Cambria" panose="02040503050406030204" pitchFamily="18" charset="0"/>
                <a:cs typeface="Times New Roman" panose="02020603050405020304" pitchFamily="18" charset="0"/>
              </a:rPr>
              <a:t>i</a:t>
            </a:r>
            <a:r>
              <a:rPr lang="fr-FR" sz="1400" b="1" i="1" dirty="0">
                <a:latin typeface="Cambria" panose="02040503050406030204" pitchFamily="18" charset="0"/>
                <a:ea typeface="Cambria" panose="02040503050406030204" pitchFamily="18" charset="0"/>
                <a:cs typeface="Times New Roman" panose="02020603050405020304" pitchFamily="18" charset="0"/>
              </a:rPr>
              <a:t>re</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spc="5" dirty="0">
                <a:latin typeface="Cambria" panose="02040503050406030204" pitchFamily="18" charset="0"/>
                <a:ea typeface="Cambria" panose="02040503050406030204" pitchFamily="18" charset="0"/>
                <a:cs typeface="Times New Roman" panose="02020603050405020304" pitchFamily="18" charset="0"/>
              </a:rPr>
              <a:t>divo</a:t>
            </a:r>
            <a:r>
              <a:rPr lang="fr-FR" sz="1400" b="1" i="1" dirty="0">
                <a:latin typeface="Cambria" panose="02040503050406030204" pitchFamily="18" charset="0"/>
                <a:ea typeface="Cambria" panose="02040503050406030204" pitchFamily="18" charset="0"/>
                <a:cs typeface="Times New Roman" panose="02020603050405020304" pitchFamily="18" charset="0"/>
              </a:rPr>
              <a:t>rcé</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spc="-5" dirty="0">
                <a:latin typeface="Cambria" panose="02040503050406030204" pitchFamily="18" charset="0"/>
                <a:ea typeface="Cambria" panose="02040503050406030204" pitchFamily="18" charset="0"/>
                <a:cs typeface="Times New Roman" panose="02020603050405020304" pitchFamily="18" charset="0"/>
              </a:rPr>
              <a:t>, </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spc="5" dirty="0">
                <a:latin typeface="Cambria" panose="02040503050406030204" pitchFamily="18" charset="0"/>
                <a:ea typeface="Cambria" panose="02040503050406030204" pitchFamily="18" charset="0"/>
                <a:cs typeface="Times New Roman" panose="02020603050405020304" pitchFamily="18" charset="0"/>
              </a:rPr>
              <a:t>v</a:t>
            </a:r>
            <a:r>
              <a:rPr lang="fr-FR" sz="1400" b="1" i="1" dirty="0">
                <a:latin typeface="Cambria" panose="02040503050406030204" pitchFamily="18" charset="0"/>
                <a:ea typeface="Cambria" panose="02040503050406030204" pitchFamily="18" charset="0"/>
                <a:cs typeface="Times New Roman" panose="02020603050405020304" pitchFamily="18" charset="0"/>
              </a:rPr>
              <a:t>e</a:t>
            </a:r>
            <a:r>
              <a:rPr lang="fr-FR" sz="1400" b="1" i="1" spc="5" dirty="0">
                <a:latin typeface="Cambria" panose="02040503050406030204" pitchFamily="18" charset="0"/>
                <a:ea typeface="Cambria" panose="02040503050406030204" pitchFamily="18" charset="0"/>
                <a:cs typeface="Times New Roman" panose="02020603050405020304" pitchFamily="18" charset="0"/>
              </a:rPr>
              <a:t>u</a:t>
            </a:r>
            <a:r>
              <a:rPr lang="fr-FR" sz="1400" b="1" i="1" dirty="0">
                <a:latin typeface="Cambria" panose="02040503050406030204" pitchFamily="18" charset="0"/>
                <a:ea typeface="Cambria" panose="02040503050406030204" pitchFamily="18" charset="0"/>
                <a:cs typeface="Times New Roman" panose="02020603050405020304" pitchFamily="18" charset="0"/>
              </a:rPr>
              <a:t>f</a:t>
            </a:r>
            <a:r>
              <a:rPr lang="fr-FR" sz="1400" b="1" i="1" spc="-10" dirty="0">
                <a:latin typeface="Cambria" panose="02040503050406030204" pitchFamily="18" charset="0"/>
                <a:ea typeface="Cambria" panose="02040503050406030204" pitchFamily="18" charset="0"/>
                <a:cs typeface="Times New Roman" panose="02020603050405020304" pitchFamily="18" charset="0"/>
              </a:rPr>
              <a:t>’</a:t>
            </a:r>
            <a:r>
              <a:rPr lang="fr-FR" sz="1400" b="1" i="1" dirty="0">
                <a:latin typeface="Cambria" panose="02040503050406030204" pitchFamily="18" charset="0"/>
                <a:ea typeface="Cambria" panose="02040503050406030204" pitchFamily="18" charset="0"/>
                <a:cs typeface="Times New Roman" panose="02020603050405020304" pitchFamily="18" charset="0"/>
              </a:rPr>
              <a:t>)</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8624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6</a:t>
            </a:fld>
            <a:endParaRPr lang="fr-FR"/>
          </a:p>
        </p:txBody>
      </p:sp>
      <p:sp>
        <p:nvSpPr>
          <p:cNvPr id="2" name="Rectangle 1"/>
          <p:cNvSpPr/>
          <p:nvPr/>
        </p:nvSpPr>
        <p:spPr>
          <a:xfrm>
            <a:off x="1576157" y="854947"/>
            <a:ext cx="3748142" cy="369332"/>
          </a:xfrm>
          <a:prstGeom prst="rect">
            <a:avLst/>
          </a:prstGeom>
        </p:spPr>
        <p:txBody>
          <a:bodyPr wrap="none">
            <a:spAutoFit/>
          </a:bodyPr>
          <a:lstStyle/>
          <a:p>
            <a:r>
              <a:rPr lang="fr-FR" b="1" dirty="0">
                <a:latin typeface="Calibri" panose="020F0502020204030204" pitchFamily="34" charset="0"/>
                <a:ea typeface="Times New Roman" panose="02020603050405020304" pitchFamily="18" charset="0"/>
                <a:cs typeface="Times New Roman" panose="02020603050405020304" pitchFamily="18" charset="0"/>
              </a:rPr>
              <a:t>1. </a:t>
            </a:r>
            <a:r>
              <a:rPr lang="fr-FR" dirty="0"/>
              <a:t>Intégrité d’entité ou de relation</a:t>
            </a:r>
          </a:p>
        </p:txBody>
      </p:sp>
      <p:sp>
        <p:nvSpPr>
          <p:cNvPr id="4" name="Rectangle 1"/>
          <p:cNvSpPr>
            <a:spLocks noChangeArrowheads="1"/>
          </p:cNvSpPr>
          <p:nvPr/>
        </p:nvSpPr>
        <p:spPr bwMode="auto">
          <a:xfrm>
            <a:off x="435998" y="1332000"/>
            <a:ext cx="9787865" cy="5216813"/>
          </a:xfrm>
          <a:prstGeom prst="rect">
            <a:avLst/>
          </a:prstGeom>
          <a:ln/>
        </p:spPr>
        <p:style>
          <a:lnRef idx="2">
            <a:schemeClr val="dk1"/>
          </a:lnRef>
          <a:fillRef idx="1">
            <a:schemeClr val="lt1"/>
          </a:fillRef>
          <a:effectRef idx="0">
            <a:schemeClr val="dk1"/>
          </a:effectRef>
          <a:fontRef idx="minor">
            <a:schemeClr val="dk1"/>
          </a:fontRef>
        </p:style>
        <p:txBody>
          <a:bodyPr vert="horz" wrap="square" lIns="449121"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L’intégrité d’entité est assurée par l’existence et le suivi de la clé primaire.</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Elle concerne les valeurs de la clé primaire d’une relation qui doivent être uniques et toujours définies.</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L’intégrité d’entité assure l’unicité de chaque enregistrement. Elle peut être définie soit sur une colonne, soit sur une table.</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lvl="1" algn="just" defTabSz="914400">
              <a:lnSpc>
                <a:spcPct val="150000"/>
              </a:lnSpc>
              <a:buFontTx/>
              <a:buChar char="•"/>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Contrainte sur une colonne</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La contrainte de vérification est la contrainte la plus générique qui soit. </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Elle permet d'indiquer que la valeur d'une colonne particulière doit satisfaire une expression booléenne (valeur de vérité). </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Par exemple, pour obliger les prix des produits à être positifs, on peut utiliser :</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just"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just"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p>
          <a:p>
            <a:pPr marL="0" marR="0" lvl="0" indent="0" algn="just"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prix </a:t>
            </a:r>
            <a:r>
              <a:rPr kumimoji="0" lang="fr-FR" altLang="fr-FR" sz="1400" b="1" i="1" u="none" strike="noStrike" cap="none" normalizeH="0" baseline="0" dirty="0" err="1">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alibri" panose="020F0502020204030204" pitchFamily="34" charset="0"/>
              </a:rPr>
              <a:t> CHECK (prix &gt; 0)</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La définition de contrainte vient après le type de données. </a:t>
            </a:r>
          </a:p>
          <a:p>
            <a:pPr marL="0" marR="0" lvl="0" indent="0" algn="just"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La contrainte peut prendre un nom distinct par le biais du mot </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CONSTRAINT</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suivi d'un identifiant et de la définition.</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algn="just" defTabSz="914400">
              <a:lnSpc>
                <a:spcPct val="150000"/>
              </a:lnSpc>
            </a:pPr>
            <a:r>
              <a:rPr lang="fr-FR" altLang="fr-FR" sz="1400" b="1" i="1" dirty="0">
                <a:latin typeface="Cambria" panose="02040503050406030204" pitchFamily="18" charset="0"/>
                <a:ea typeface="Cambria" panose="02040503050406030204" pitchFamily="18" charset="0"/>
                <a:cs typeface="Calibri" panose="020F0502020204030204" pitchFamily="34" charset="0"/>
              </a:rPr>
              <a:t>CREATE TABLE produits (    </a:t>
            </a:r>
            <a:r>
              <a:rPr lang="fr-FR" altLang="fr-FR" sz="1400" b="1" i="1" dirty="0" err="1">
                <a:latin typeface="Cambria" panose="02040503050406030204" pitchFamily="18" charset="0"/>
                <a:ea typeface="Cambria" panose="02040503050406030204" pitchFamily="18" charset="0"/>
                <a:cs typeface="Calibri" panose="020F0502020204030204" pitchFamily="34" charset="0"/>
              </a:rPr>
              <a:t>no_produit</a:t>
            </a:r>
            <a:r>
              <a:rPr lang="fr-FR" altLang="fr-FR" sz="1400" b="1" i="1" dirty="0">
                <a:latin typeface="Cambria" panose="02040503050406030204" pitchFamily="18" charset="0"/>
                <a:ea typeface="Cambria" panose="02040503050406030204" pitchFamily="18" charset="0"/>
                <a:cs typeface="Calibri" panose="020F0502020204030204" pitchFamily="34" charset="0"/>
              </a:rPr>
              <a:t> </a:t>
            </a:r>
            <a:r>
              <a:rPr lang="fr-FR" altLang="fr-FR" sz="1400" b="1" i="1" dirty="0" err="1">
                <a:latin typeface="Cambria" panose="02040503050406030204" pitchFamily="18" charset="0"/>
                <a:ea typeface="Cambria" panose="02040503050406030204" pitchFamily="18" charset="0"/>
                <a:cs typeface="Calibri" panose="020F0502020204030204" pitchFamily="34" charset="0"/>
              </a:rPr>
              <a:t>integer</a:t>
            </a:r>
            <a:r>
              <a:rPr lang="fr-FR" altLang="fr-FR" sz="1400" b="1" i="1" dirty="0">
                <a:latin typeface="Cambria" panose="02040503050406030204" pitchFamily="18" charset="0"/>
                <a:ea typeface="Cambria" panose="02040503050406030204" pitchFamily="18" charset="0"/>
                <a:cs typeface="Calibri" panose="020F0502020204030204" pitchFamily="34" charset="0"/>
              </a:rPr>
              <a:t>,   </a:t>
            </a:r>
          </a:p>
          <a:p>
            <a:pPr algn="just" defTabSz="914400">
              <a:lnSpc>
                <a:spcPct val="150000"/>
              </a:lnSpc>
            </a:pPr>
            <a:r>
              <a:rPr lang="fr-FR" altLang="fr-FR" sz="1400" b="1" i="1" dirty="0">
                <a:latin typeface="Cambria" panose="02040503050406030204" pitchFamily="18" charset="0"/>
                <a:ea typeface="Cambria" panose="02040503050406030204" pitchFamily="18" charset="0"/>
                <a:cs typeface="Calibri" panose="020F0502020204030204" pitchFamily="34" charset="0"/>
              </a:rPr>
              <a:t>				 nom </a:t>
            </a:r>
            <a:r>
              <a:rPr lang="fr-FR" altLang="fr-FR" sz="1400" b="1" i="1" dirty="0" err="1">
                <a:latin typeface="Cambria" panose="02040503050406030204" pitchFamily="18" charset="0"/>
                <a:ea typeface="Cambria" panose="02040503050406030204" pitchFamily="18" charset="0"/>
                <a:cs typeface="Calibri" panose="020F0502020204030204" pitchFamily="34" charset="0"/>
              </a:rPr>
              <a:t>text</a:t>
            </a:r>
            <a:r>
              <a:rPr lang="fr-FR" altLang="fr-FR" sz="1400" b="1" i="1" dirty="0">
                <a:latin typeface="Cambria" panose="02040503050406030204" pitchFamily="18" charset="0"/>
                <a:ea typeface="Cambria" panose="02040503050406030204" pitchFamily="18" charset="0"/>
                <a:cs typeface="Calibri" panose="020F0502020204030204" pitchFamily="34" charset="0"/>
              </a:rPr>
              <a:t>, </a:t>
            </a:r>
          </a:p>
          <a:p>
            <a:pPr algn="just" defTabSz="914400">
              <a:lnSpc>
                <a:spcPct val="150000"/>
              </a:lnSpc>
            </a:pPr>
            <a:r>
              <a:rPr lang="fr-FR" altLang="fr-FR" sz="1400" b="1" i="1" dirty="0">
                <a:latin typeface="Cambria" panose="02040503050406030204" pitchFamily="18" charset="0"/>
                <a:ea typeface="Cambria" panose="02040503050406030204" pitchFamily="18" charset="0"/>
                <a:cs typeface="Calibri" panose="020F0502020204030204" pitchFamily="34" charset="0"/>
              </a:rPr>
              <a:t>				prix </a:t>
            </a:r>
            <a:r>
              <a:rPr lang="fr-FR" altLang="fr-FR" sz="1400" b="1" i="1" dirty="0" err="1">
                <a:latin typeface="Cambria" panose="02040503050406030204" pitchFamily="18" charset="0"/>
                <a:ea typeface="Cambria" panose="02040503050406030204" pitchFamily="18" charset="0"/>
                <a:cs typeface="Calibri" panose="020F0502020204030204" pitchFamily="34" charset="0"/>
              </a:rPr>
              <a:t>numeric</a:t>
            </a:r>
            <a:r>
              <a:rPr lang="fr-FR" altLang="fr-FR" sz="1400" b="1" i="1" dirty="0">
                <a:latin typeface="Cambria" panose="02040503050406030204" pitchFamily="18" charset="0"/>
                <a:ea typeface="Cambria" panose="02040503050406030204" pitchFamily="18" charset="0"/>
                <a:cs typeface="Calibri" panose="020F0502020204030204" pitchFamily="34" charset="0"/>
              </a:rPr>
              <a:t>, </a:t>
            </a:r>
          </a:p>
          <a:p>
            <a:pPr algn="just" defTabSz="914400">
              <a:lnSpc>
                <a:spcPct val="150000"/>
              </a:lnSpc>
            </a:pPr>
            <a:r>
              <a:rPr lang="fr-FR" altLang="fr-FR" sz="1400" b="1" i="1" dirty="0">
                <a:latin typeface="Cambria" panose="02040503050406030204" pitchFamily="18" charset="0"/>
                <a:ea typeface="Cambria" panose="02040503050406030204" pitchFamily="18" charset="0"/>
                <a:cs typeface="Calibri" panose="020F0502020204030204" pitchFamily="34" charset="0"/>
              </a:rPr>
              <a:t>				CONSTRAINT </a:t>
            </a:r>
            <a:r>
              <a:rPr lang="fr-FR" altLang="fr-FR" sz="1400" b="1" i="1" dirty="0" err="1">
                <a:solidFill>
                  <a:srgbClr val="FF0000"/>
                </a:solidFill>
                <a:latin typeface="Cambria" panose="02040503050406030204" pitchFamily="18" charset="0"/>
                <a:ea typeface="Cambria" panose="02040503050406030204" pitchFamily="18" charset="0"/>
                <a:cs typeface="Calibri" panose="020F0502020204030204" pitchFamily="34" charset="0"/>
              </a:rPr>
              <a:t>prix_positif</a:t>
            </a:r>
            <a:r>
              <a:rPr lang="fr-FR" altLang="fr-FR" sz="1400" b="1" i="1" dirty="0">
                <a:latin typeface="Cambria" panose="02040503050406030204" pitchFamily="18" charset="0"/>
                <a:ea typeface="Cambria" panose="02040503050406030204" pitchFamily="18" charset="0"/>
                <a:cs typeface="Calibri" panose="020F0502020204030204" pitchFamily="34" charset="0"/>
              </a:rPr>
              <a:t> CHECK (prix &gt; 0)); </a:t>
            </a:r>
          </a:p>
        </p:txBody>
      </p:sp>
    </p:spTree>
    <p:extLst>
      <p:ext uri="{BB962C8B-B14F-4D97-AF65-F5344CB8AC3E}">
        <p14:creationId xmlns:p14="http://schemas.microsoft.com/office/powerpoint/2010/main" val="551315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7</a:t>
            </a:fld>
            <a:endParaRPr lang="fr-FR"/>
          </a:p>
        </p:txBody>
      </p:sp>
      <p:sp>
        <p:nvSpPr>
          <p:cNvPr id="2" name="Rectangle 1"/>
          <p:cNvSpPr/>
          <p:nvPr/>
        </p:nvSpPr>
        <p:spPr>
          <a:xfrm>
            <a:off x="953340" y="803816"/>
            <a:ext cx="3748142" cy="369332"/>
          </a:xfrm>
          <a:prstGeom prst="rect">
            <a:avLst/>
          </a:prstGeom>
        </p:spPr>
        <p:txBody>
          <a:bodyPr wrap="none">
            <a:spAutoFit/>
          </a:bodyPr>
          <a:lstStyle/>
          <a:p>
            <a:r>
              <a:rPr lang="fr-FR" b="1" dirty="0">
                <a:latin typeface="Calibri" panose="020F0502020204030204" pitchFamily="34" charset="0"/>
                <a:ea typeface="Times New Roman" panose="02020603050405020304" pitchFamily="18" charset="0"/>
                <a:cs typeface="Times New Roman" panose="02020603050405020304" pitchFamily="18" charset="0"/>
              </a:rPr>
              <a:t>1. </a:t>
            </a:r>
            <a:r>
              <a:rPr lang="fr-FR" dirty="0"/>
              <a:t>Intégrité d’entité ou de relation</a:t>
            </a:r>
          </a:p>
        </p:txBody>
      </p:sp>
      <p:sp>
        <p:nvSpPr>
          <p:cNvPr id="3" name="Rectangle 1"/>
          <p:cNvSpPr>
            <a:spLocks noChangeArrowheads="1"/>
          </p:cNvSpPr>
          <p:nvPr/>
        </p:nvSpPr>
        <p:spPr bwMode="auto">
          <a:xfrm>
            <a:off x="348019" y="1173148"/>
            <a:ext cx="9504609" cy="4693593"/>
          </a:xfrm>
          <a:prstGeom prst="rect">
            <a:avLst/>
          </a:prstGeom>
          <a:ln/>
        </p:spPr>
        <p:style>
          <a:lnRef idx="2">
            <a:schemeClr val="dk1"/>
          </a:lnRef>
          <a:fillRef idx="1">
            <a:schemeClr val="lt1"/>
          </a:fillRef>
          <a:effectRef idx="0">
            <a:schemeClr val="dk1"/>
          </a:effectRef>
          <a:fontRef idx="minor">
            <a:schemeClr val="dk1"/>
          </a:fontRef>
        </p:style>
        <p:txBody>
          <a:bodyPr vert="horz" wrap="square" lIns="898242"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La contrainte de table est une restriction écrite séparément d'une définition de colonne particulière.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Les contraintes de colonnes peuvent être écrites comme des contraintes de tables,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mais l'inverse n'est pas forcément possible puisqu'une contrainte de colonne est supposée ne faire référence qu'à la colonne à laquelle elle est attachée.</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altLang="fr-FR" sz="1400" b="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nom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prix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CHECK (prix &gt; 0),</a:t>
            </a:r>
          </a:p>
          <a:p>
            <a:pPr marL="0" marR="0" lvl="0" indent="0" algn="just" defTabSz="914400" rtl="0" eaLnBrk="0" fontAlgn="base" latinLnBrk="0" hangingPunct="0">
              <a:lnSpc>
                <a:spcPct val="100000"/>
              </a:lnSpc>
              <a:spcBef>
                <a:spcPct val="0"/>
              </a:spcBef>
              <a:spcAft>
                <a:spcPct val="0"/>
              </a:spcAft>
              <a:buClrTx/>
              <a:buSzTx/>
              <a:buFontTx/>
              <a:buNone/>
              <a:tabLst/>
            </a:pPr>
            <a:r>
              <a:rPr lang="fr-FR" altLang="fr-FR" sz="1400" b="1" dirty="0">
                <a:latin typeface="Cambria" panose="02040503050406030204" pitchFamily="18" charset="0"/>
                <a:ea typeface="Cambria" panose="02040503050406030204" pitchFamily="18" charset="0"/>
                <a:cs typeface="Calibri" panose="020F0502020204030204" pitchFamily="34" charset="0"/>
              </a:rPr>
              <a:t>	</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CHECK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&gt; 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CHECK (prix &gt;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Ou</a:t>
            </a:r>
            <a:endParaRPr kumimoji="0" lang="fr-FR" altLang="fr-FR" sz="1400" b="1" i="0" u="none" strike="noStrike" cap="none" normalizeH="0" baseline="0" dirty="0">
              <a:ln>
                <a:noFill/>
              </a:ln>
              <a:solidFill>
                <a:srgbClr val="FF0000"/>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CREATE TABLE produits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no_produit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integer</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altLang="fr-FR" sz="1200" b="1" dirty="0">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nom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text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prix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CHECK (prix &gt; 0),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numeric</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CHECK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 &gt; 0),  CHECK (prix &gt;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prix_promotion</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rPr>
              <a: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Ou</a:t>
            </a:r>
            <a:endParaRPr kumimoji="0" lang="fr-FR" altLang="fr-FR" sz="1400" b="1" i="0"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endParaRPr>
          </a:p>
          <a:p>
            <a:pPr lvl="1" algn="just"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CHECK (prix &gt; 0),   </a:t>
            </a:r>
          </a:p>
          <a:p>
            <a:pPr lvl="1" algn="just"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CHECK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&gt; 0 AND prix &gt;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Ou encore avec nomination</a:t>
            </a:r>
            <a:endParaRPr kumimoji="0" lang="fr-FR" altLang="fr-FR" sz="1400" b="0" i="0" u="none" strike="noStrike" cap="none" normalizeH="0" baseline="0" dirty="0">
              <a:ln>
                <a:noFill/>
              </a:ln>
              <a:solidFill>
                <a:srgbClr val="FF0000"/>
              </a:solidFill>
              <a:effectLst/>
              <a:latin typeface="Cambria" panose="02040503050406030204" pitchFamily="18" charset="0"/>
              <a:ea typeface="Cambria" panose="02040503050406030204" pitchFamily="18" charset="0"/>
            </a:endParaRPr>
          </a:p>
          <a:p>
            <a:pPr lvl="1" algn="just"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CHECK (prix &gt; 0),    </a:t>
            </a:r>
          </a:p>
          <a:p>
            <a:pPr lvl="1" algn="just" defTabSz="914400" eaLnBrk="0" fontAlgn="base" hangingPunct="0">
              <a:spcBef>
                <a:spcPct val="0"/>
              </a:spcBef>
              <a:spcAft>
                <a:spcPct val="0"/>
              </a:spcAft>
            </a:pP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CHECK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&gt; 0),    CONSTRAINT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promo_valide</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CHECK (prix &gt; </a:t>
            </a:r>
            <a:r>
              <a:rPr kumimoji="0" lang="fr-FR" altLang="fr-FR" sz="1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prix_promotion</a:t>
            </a:r>
            <a:r>
              <a:rPr kumimoji="0" lang="fr-FR" altLang="fr-FR"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Ex : </a:t>
            </a:r>
          </a:p>
          <a:p>
            <a:pPr lvl="1" algn="just" defTabSz="914400" eaLnBrk="0" fontAlgn="base" hangingPunct="0">
              <a:spcBef>
                <a:spcPct val="0"/>
              </a:spcBef>
              <a:spcAft>
                <a:spcPct val="0"/>
              </a:spcAf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 TABLE A-Ecrit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num</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-auteur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integer</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num</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-ouvrage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integer</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p>
          <a:p>
            <a:pPr lvl="1" algn="just" defTabSz="914400" eaLnBrk="0" fontAlgn="base" hangingPunct="0">
              <a:spcBef>
                <a:spcPct val="0"/>
              </a:spcBef>
              <a:spcAft>
                <a:spcPct val="0"/>
              </a:spcAf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CONSTRAINT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cp</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ecrit</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PRIMARY  KEY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num</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auteur, </a:t>
            </a:r>
            <a:r>
              <a:rPr kumimoji="0" lang="fr-FR" altLang="fr-FR" sz="1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num</a:t>
            </a: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-ouvrage))</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78984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521724" y="1333122"/>
            <a:ext cx="10228002" cy="4890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8</a:t>
            </a:fld>
            <a:endParaRPr lang="fr-FR"/>
          </a:p>
        </p:txBody>
      </p:sp>
      <p:sp>
        <p:nvSpPr>
          <p:cNvPr id="2" name="Rectangle 1"/>
          <p:cNvSpPr/>
          <p:nvPr/>
        </p:nvSpPr>
        <p:spPr>
          <a:xfrm>
            <a:off x="1191465" y="1039614"/>
            <a:ext cx="3748142" cy="369332"/>
          </a:xfrm>
          <a:prstGeom prst="rect">
            <a:avLst/>
          </a:prstGeom>
        </p:spPr>
        <p:txBody>
          <a:bodyPr wrap="none">
            <a:spAutoFit/>
          </a:bodyPr>
          <a:lstStyle/>
          <a:p>
            <a:r>
              <a:rPr lang="fr-FR" b="1" dirty="0">
                <a:latin typeface="Calibri" panose="020F0502020204030204" pitchFamily="34" charset="0"/>
                <a:ea typeface="Times New Roman" panose="02020603050405020304" pitchFamily="18" charset="0"/>
                <a:cs typeface="Times New Roman" panose="02020603050405020304" pitchFamily="18" charset="0"/>
              </a:rPr>
              <a:t>1. </a:t>
            </a:r>
            <a:r>
              <a:rPr lang="fr-FR" dirty="0"/>
              <a:t>Intégrité d’entité ou de relation</a:t>
            </a:r>
          </a:p>
        </p:txBody>
      </p:sp>
      <p:sp>
        <p:nvSpPr>
          <p:cNvPr id="4" name="Rectangle 3"/>
          <p:cNvSpPr/>
          <p:nvPr/>
        </p:nvSpPr>
        <p:spPr>
          <a:xfrm>
            <a:off x="953804" y="1408946"/>
            <a:ext cx="4223464" cy="388696"/>
          </a:xfrm>
          <a:prstGeom prst="rect">
            <a:avLst/>
          </a:prstGeom>
        </p:spPr>
        <p:txBody>
          <a:bodyPr wrap="none">
            <a:spAutoFit/>
          </a:bodyPr>
          <a:lstStyle/>
          <a:p>
            <a:pPr marL="342900" lvl="0" indent="-342900">
              <a:lnSpc>
                <a:spcPct val="107000"/>
              </a:lnSpc>
              <a:spcAft>
                <a:spcPts val="800"/>
              </a:spcAft>
              <a:buFont typeface="Wingdings" panose="05000000000000000000" pitchFamily="2" charset="2"/>
              <a:buChar char=""/>
            </a:pPr>
            <a:r>
              <a:rPr lang="fr-FR" b="1" dirty="0">
                <a:latin typeface="Calibri" panose="020F0502020204030204" pitchFamily="34" charset="0"/>
                <a:ea typeface="Times New Roman" panose="02020603050405020304" pitchFamily="18" charset="0"/>
                <a:cs typeface="Times New Roman" panose="02020603050405020304" pitchFamily="18" charset="0"/>
              </a:rPr>
              <a:t>Contraintes de non nullité (NOT NULL)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
          <p:cNvSpPr>
            <a:spLocks noChangeArrowheads="1"/>
          </p:cNvSpPr>
          <p:nvPr/>
        </p:nvSpPr>
        <p:spPr bwMode="auto">
          <a:xfrm>
            <a:off x="277729" y="1763373"/>
            <a:ext cx="890981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8242" tIns="4572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Une contrainte NOT NULL indique simplement qu'une colonne ne peut pas prendre la valeur NULL. Par exemple : </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NOT NULL</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NOT NULL</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9" name="Rectangle 2"/>
          <p:cNvSpPr>
            <a:spLocks noChangeArrowheads="1"/>
          </p:cNvSpPr>
          <p:nvPr/>
        </p:nvSpPr>
        <p:spPr bwMode="auto">
          <a:xfrm>
            <a:off x="677333" y="2619576"/>
            <a:ext cx="939848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80842" tIns="4572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Une colonne peut évidemment avoir plus d'une contrainte. Il suffit d'écrire les contraintes les unes après les autres : </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NOT NULL</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NOT NULL</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NOT NULL </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CHECK (prix &gt; 0));</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L'inconvénient est que les contraintes de non-nullité ainsi créées ne peuvent pas être explicitement nommées.</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L'ordre n'a aucune importance. Il ne détermine pas l'ordre de vérification des contraintes.</a:t>
            </a:r>
          </a:p>
        </p:txBody>
      </p:sp>
      <p:sp>
        <p:nvSpPr>
          <p:cNvPr id="10" name="Rectangle 9"/>
          <p:cNvSpPr/>
          <p:nvPr/>
        </p:nvSpPr>
        <p:spPr>
          <a:xfrm>
            <a:off x="953804" y="4119667"/>
            <a:ext cx="2561407" cy="388696"/>
          </a:xfrm>
          <a:prstGeom prst="rect">
            <a:avLst/>
          </a:prstGeom>
        </p:spPr>
        <p:txBody>
          <a:bodyPr wrap="none">
            <a:spAutoFit/>
          </a:bodyPr>
          <a:lstStyle/>
          <a:p>
            <a:pPr marL="342900" lvl="0" indent="-342900">
              <a:lnSpc>
                <a:spcPct val="107000"/>
              </a:lnSpc>
              <a:spcAft>
                <a:spcPts val="800"/>
              </a:spcAft>
              <a:buFont typeface="Wingdings" panose="05000000000000000000" pitchFamily="2" charset="2"/>
              <a:buChar char=""/>
            </a:pPr>
            <a:r>
              <a:rPr lang="fr-FR" b="1" dirty="0">
                <a:latin typeface="Calibri" panose="020F0502020204030204" pitchFamily="34" charset="0"/>
                <a:ea typeface="Times New Roman" panose="02020603050405020304" pitchFamily="18" charset="0"/>
                <a:cs typeface="Times New Roman" panose="02020603050405020304" pitchFamily="18" charset="0"/>
              </a:rPr>
              <a:t>Contraintes d'unicité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3"/>
          <p:cNvSpPr>
            <a:spLocks noChangeArrowheads="1"/>
          </p:cNvSpPr>
          <p:nvPr/>
        </p:nvSpPr>
        <p:spPr bwMode="auto">
          <a:xfrm>
            <a:off x="677334" y="4412691"/>
            <a:ext cx="8299154" cy="84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Les contraintes d'unicité garantissent l'unicité des données contenues dans une colonne ou un groupe de colonnes par rapport à toutes les lignes de la table. La syntaxe est : </a:t>
            </a:r>
            <a:endParaRPr kumimoji="0" lang="fr-FR" altLang="fr-FR" sz="12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endParaRPr>
          </a:p>
          <a:p>
            <a:pPr marL="0" marR="0" lvl="0" indent="0" defTabSz="914400" rtl="0" eaLnBrk="0" fontAlgn="base" latinLnBrk="0" hangingPunct="0">
              <a:lnSpc>
                <a:spcPct val="15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UNIQUE</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2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12" name="Rectangle 4"/>
          <p:cNvSpPr>
            <a:spLocks noChangeArrowheads="1"/>
          </p:cNvSpPr>
          <p:nvPr/>
        </p:nvSpPr>
        <p:spPr bwMode="auto">
          <a:xfrm>
            <a:off x="1448839" y="5381001"/>
            <a:ext cx="8139297" cy="84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Lorsque la contrainte est écrite comme contrainte de colonne et </a:t>
            </a:r>
            <a:endParaRPr kumimoji="0" lang="fr-FR" altLang="fr-FR" sz="12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lang="fr-FR" altLang="fr-FR" sz="1200" b="1" i="1" dirty="0">
                <a:latin typeface="Cambria" panose="02040503050406030204" pitchFamily="18" charset="0"/>
                <a:ea typeface="Cambria" panose="02040503050406030204" pitchFamily="18" charset="0"/>
                <a:cs typeface="Courier New" panose="02070309020205020404" pitchFamily="49" charset="0"/>
              </a:rPr>
              <a:t>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200" b="1" i="1" dirty="0">
                <a:latin typeface="Cambria" panose="02040503050406030204" pitchFamily="18" charset="0"/>
                <a:ea typeface="Cambria" panose="02040503050406030204" pitchFamily="18" charset="0"/>
                <a:cs typeface="Courier New" panose="02070309020205020404" pitchFamily="49" charset="0"/>
              </a:rPr>
              <a:t>	</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UNIQUE (</a:t>
            </a:r>
            <a:r>
              <a:rPr kumimoji="0" lang="fr-FR" altLang="fr-FR" sz="12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a:t>
            </a:r>
            <a:r>
              <a:rPr kumimoji="0" lang="fr-FR" altLang="fr-FR" sz="12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897330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Contraintes d’intégrité</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9</a:t>
            </a:fld>
            <a:endParaRPr lang="fr-FR"/>
          </a:p>
        </p:txBody>
      </p:sp>
      <p:sp>
        <p:nvSpPr>
          <p:cNvPr id="2" name="Rectangle 1"/>
          <p:cNvSpPr>
            <a:spLocks noChangeArrowheads="1"/>
          </p:cNvSpPr>
          <p:nvPr/>
        </p:nvSpPr>
        <p:spPr bwMode="auto">
          <a:xfrm>
            <a:off x="521724" y="1409901"/>
            <a:ext cx="872427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Lorsqu’elle est écrite comme contrainte de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Lorsqu'une contrainte d'unicité fait référence à un groupe de colonnes, celles-ci sont listées séparées par des virgules : </a:t>
            </a:r>
            <a:endPar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endParaRPr>
          </a:p>
          <a:p>
            <a:pPr lvl="1" defTabSz="914400" eaLnBrk="0" fontAlgn="base" hangingPunct="0">
              <a:spcBef>
                <a:spcPct val="0"/>
              </a:spcBef>
              <a:spcAft>
                <a:spcPct val="0"/>
              </a:spcAf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exemple (    a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b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UNIQUE</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 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Cela précise que la combinaison de valeurs dans les colonnes indiquées est unique sur toute la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Sur une colonne prise isolément ce n'est pas nécessairement le cas (et habituellement cela ne l'est pas). </a:t>
            </a:r>
          </a:p>
        </p:txBody>
      </p:sp>
      <p:sp>
        <p:nvSpPr>
          <p:cNvPr id="8" name="Rectangle 7"/>
          <p:cNvSpPr/>
          <p:nvPr/>
        </p:nvSpPr>
        <p:spPr>
          <a:xfrm>
            <a:off x="677334" y="929119"/>
            <a:ext cx="2561407" cy="388696"/>
          </a:xfrm>
          <a:prstGeom prst="rect">
            <a:avLst/>
          </a:prstGeom>
        </p:spPr>
        <p:txBody>
          <a:bodyPr wrap="none">
            <a:spAutoFit/>
          </a:bodyPr>
          <a:lstStyle/>
          <a:p>
            <a:pPr marL="342900" lvl="0" indent="-342900">
              <a:lnSpc>
                <a:spcPct val="107000"/>
              </a:lnSpc>
              <a:spcAft>
                <a:spcPts val="800"/>
              </a:spcAft>
              <a:buFont typeface="Wingdings" panose="05000000000000000000" pitchFamily="2" charset="2"/>
              <a:buChar char=""/>
            </a:pPr>
            <a:r>
              <a:rPr lang="fr-FR" b="1" dirty="0">
                <a:latin typeface="Calibri" panose="020F0502020204030204" pitchFamily="34" charset="0"/>
                <a:ea typeface="Times New Roman" panose="02020603050405020304" pitchFamily="18" charset="0"/>
                <a:cs typeface="Times New Roman" panose="02020603050405020304" pitchFamily="18" charset="0"/>
              </a:rPr>
              <a:t>Contraintes d'unicité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836785" y="3177395"/>
            <a:ext cx="793272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Une contrainte d'unicité peut être nommée, de la façon habituelle : </a:t>
            </a:r>
          </a:p>
          <a:p>
            <a:pPr lvl="1" defTabSz="914400" eaLnBrk="0" fontAlgn="base" hangingPunct="0">
              <a:spcBef>
                <a:spcPct val="0"/>
              </a:spcBef>
              <a:spcAft>
                <a:spcPct val="0"/>
              </a:spcAft>
            </a:pP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CREATE TABLE produits (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no_produit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integer</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CONSTRAINT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doit_etre_different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a:t>
            </a:r>
            <a:r>
              <a:rPr kumimoji="0" lang="fr-FR" altLang="fr-FR" sz="1400" b="1" i="1" u="none" strike="noStrike" cap="none" normalizeH="0" baseline="0" dirty="0">
                <a:ln>
                  <a:noFill/>
                </a:ln>
                <a:solidFill>
                  <a:srgbClr val="FF0000"/>
                </a:solidFill>
                <a:effectLst/>
                <a:latin typeface="Cambria" panose="02040503050406030204" pitchFamily="18" charset="0"/>
                <a:ea typeface="Cambria" panose="02040503050406030204" pitchFamily="18" charset="0"/>
                <a:cs typeface="Courier New" panose="02070309020205020404" pitchFamily="49" charset="0"/>
              </a:rPr>
              <a:t>UNIQUE</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nom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text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    prix </a:t>
            </a:r>
            <a:r>
              <a:rPr kumimoji="0" lang="fr-FR" altLang="fr-FR" sz="1400" b="1" i="1"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numeric</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ourier New" panose="02070309020205020404" pitchFamily="49" charset="0"/>
              </a:rPr>
              <a:t>);</a:t>
            </a:r>
            <a:r>
              <a:rPr kumimoji="0" lang="fr-FR" altLang="fr-FR" sz="14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4" name="Rectangle 3"/>
          <p:cNvSpPr/>
          <p:nvPr/>
        </p:nvSpPr>
        <p:spPr>
          <a:xfrm>
            <a:off x="836785" y="4298559"/>
            <a:ext cx="9239415" cy="869725"/>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fr-FR" sz="1400" b="1" dirty="0">
                <a:latin typeface="Cambria" panose="02040503050406030204" pitchFamily="18" charset="0"/>
                <a:ea typeface="Cambria" panose="02040503050406030204" pitchFamily="18" charset="0"/>
                <a:cs typeface="Times New Roman" panose="02020603050405020304" pitchFamily="18" charset="0"/>
              </a:rPr>
              <a:t>Clés primaires </a:t>
            </a:r>
            <a:endParaRPr lang="fr-FR" sz="1400"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fr-FR" sz="1400" spc="-5" dirty="0">
                <a:latin typeface="Cambria" panose="02040503050406030204" pitchFamily="18" charset="0"/>
                <a:ea typeface="Cambria" panose="02040503050406030204" pitchFamily="18" charset="0"/>
                <a:cs typeface="Times New Roman" panose="02020603050405020304" pitchFamily="18" charset="0"/>
              </a:rPr>
              <a:t>Techniquement, une contrainte de clé primaire n'est que la combinaison d'une contrainte d'unicité et d'une contrainte NOT NULL. Les définitions de table suivantes acceptent de ce fait les mêmes données : </a:t>
            </a:r>
            <a:endParaRPr lang="fr-FR" sz="1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14553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4470</TotalTime>
  <Words>1616</Words>
  <Application>Microsoft Office PowerPoint</Application>
  <PresentationFormat>Grand écran</PresentationFormat>
  <Paragraphs>319</Paragraphs>
  <Slides>23</Slides>
  <Notes>22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Arial</vt:lpstr>
      <vt:lpstr>Arial Unicode MS</vt:lpstr>
      <vt:lpstr>Calibri</vt:lpstr>
      <vt:lpstr>Cambria</vt:lpstr>
      <vt:lpstr>Courier New</vt:lpstr>
      <vt:lpstr>Symbol</vt:lpstr>
      <vt:lpstr>Times New Roman</vt:lpstr>
      <vt:lpstr>Trebuchet MS</vt:lpstr>
      <vt:lpstr>Wingdings</vt:lpstr>
      <vt:lpstr>Wingdings 3</vt:lpstr>
      <vt:lpstr>Facette</vt:lpstr>
      <vt:lpstr>INTÉGRITÉ DES DONNÉES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HP</cp:lastModifiedBy>
  <cp:revision>436</cp:revision>
  <dcterms:created xsi:type="dcterms:W3CDTF">2019-04-15T05:24:52Z</dcterms:created>
  <dcterms:modified xsi:type="dcterms:W3CDTF">2022-04-07T14:20:18Z</dcterms:modified>
</cp:coreProperties>
</file>