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0" r:id="rId2"/>
    <p:sldId id="281" r:id="rId3"/>
    <p:sldId id="27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63" d="100"/>
          <a:sy n="63" d="100"/>
        </p:scale>
        <p:origin x="-1832" y="-168"/>
      </p:cViewPr>
      <p:guideLst>
        <p:guide orient="horz" pos="431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7C9C-8DEB-9941-A280-31C4A1137836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9BCC-05BA-7D42-9457-4F329F48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2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7C9C-8DEB-9941-A280-31C4A1137836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9BCC-05BA-7D42-9457-4F329F48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2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7C9C-8DEB-9941-A280-31C4A1137836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9BCC-05BA-7D42-9457-4F329F48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1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7C9C-8DEB-9941-A280-31C4A1137836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9BCC-05BA-7D42-9457-4F329F48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1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7C9C-8DEB-9941-A280-31C4A1137836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9BCC-05BA-7D42-9457-4F329F48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3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7C9C-8DEB-9941-A280-31C4A1137836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9BCC-05BA-7D42-9457-4F329F48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0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7C9C-8DEB-9941-A280-31C4A1137836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9BCC-05BA-7D42-9457-4F329F48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6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7C9C-8DEB-9941-A280-31C4A1137836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9BCC-05BA-7D42-9457-4F329F48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7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7C9C-8DEB-9941-A280-31C4A1137836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9BCC-05BA-7D42-9457-4F329F48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7C9C-8DEB-9941-A280-31C4A1137836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9BCC-05BA-7D42-9457-4F329F48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3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7C9C-8DEB-9941-A280-31C4A1137836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9BCC-05BA-7D42-9457-4F329F48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2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27C9C-8DEB-9941-A280-31C4A1137836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19BCC-05BA-7D42-9457-4F329F48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9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" y="0"/>
            <a:ext cx="9144000" cy="6858000"/>
          </a:xfrm>
          <a:prstGeom prst="rect">
            <a:avLst/>
          </a:prstGeom>
          <a:solidFill>
            <a:schemeClr val="tx1"/>
          </a:solidFill>
          <a:ln w="38100" cmpd="sng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48081" y="2284885"/>
            <a:ext cx="879763" cy="879763"/>
          </a:xfrm>
          <a:prstGeom prst="ellipse">
            <a:avLst/>
          </a:prstGeom>
          <a:gradFill flip="none" rotWithShape="1">
            <a:gsLst>
              <a:gs pos="0">
                <a:srgbClr val="0000FF">
                  <a:alpha val="66000"/>
                </a:srgb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93455" y="3987801"/>
            <a:ext cx="879763" cy="879763"/>
          </a:xfrm>
          <a:prstGeom prst="ellipse">
            <a:avLst/>
          </a:prstGeom>
          <a:gradFill flip="none" rotWithShape="1">
            <a:gsLst>
              <a:gs pos="0">
                <a:srgbClr val="008000">
                  <a:alpha val="66000"/>
                </a:srgb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547754" y="2077044"/>
            <a:ext cx="879763" cy="879763"/>
          </a:xfrm>
          <a:prstGeom prst="ellipse">
            <a:avLst/>
          </a:prstGeom>
          <a:gradFill flip="none" rotWithShape="1">
            <a:gsLst>
              <a:gs pos="0">
                <a:srgbClr val="FF6600">
                  <a:alpha val="66000"/>
                </a:srgb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77422" y="2057448"/>
            <a:ext cx="879763" cy="879763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alpha val="66000"/>
                </a:scheme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77877" y="3765820"/>
            <a:ext cx="879763" cy="879763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  <a:alpha val="66000"/>
                </a:scheme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178134" y="3987801"/>
            <a:ext cx="879763" cy="879763"/>
          </a:xfrm>
          <a:prstGeom prst="ellipse">
            <a:avLst/>
          </a:prstGeom>
          <a:gradFill flip="none" rotWithShape="1">
            <a:gsLst>
              <a:gs pos="0">
                <a:srgbClr val="FFFF00">
                  <a:alpha val="66000"/>
                </a:srgb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3856" y="-32320"/>
            <a:ext cx="9144000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 w="38100" cmpd="sng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182" y="2673989"/>
            <a:ext cx="5553364" cy="1669679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678964" y="2098595"/>
            <a:ext cx="28764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Advanced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535545" y="2055091"/>
            <a:ext cx="6003637" cy="3313545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956568" y="4487095"/>
            <a:ext cx="18135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Part I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903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" y="0"/>
            <a:ext cx="9144000" cy="6858000"/>
          </a:xfrm>
          <a:prstGeom prst="rect">
            <a:avLst/>
          </a:prstGeom>
          <a:solidFill>
            <a:schemeClr val="tx1"/>
          </a:solidFill>
          <a:ln w="38100" cmpd="sng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48081" y="2284885"/>
            <a:ext cx="879763" cy="879763"/>
          </a:xfrm>
          <a:prstGeom prst="ellipse">
            <a:avLst/>
          </a:prstGeom>
          <a:gradFill flip="none" rotWithShape="1">
            <a:gsLst>
              <a:gs pos="0">
                <a:srgbClr val="0000FF">
                  <a:alpha val="66000"/>
                </a:srgb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93455" y="3987801"/>
            <a:ext cx="879763" cy="879763"/>
          </a:xfrm>
          <a:prstGeom prst="ellipse">
            <a:avLst/>
          </a:prstGeom>
          <a:gradFill flip="none" rotWithShape="1">
            <a:gsLst>
              <a:gs pos="0">
                <a:srgbClr val="008000">
                  <a:alpha val="66000"/>
                </a:srgb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547754" y="2077044"/>
            <a:ext cx="879763" cy="879763"/>
          </a:xfrm>
          <a:prstGeom prst="ellipse">
            <a:avLst/>
          </a:prstGeom>
          <a:gradFill flip="none" rotWithShape="1">
            <a:gsLst>
              <a:gs pos="0">
                <a:srgbClr val="FF6600">
                  <a:alpha val="66000"/>
                </a:srgb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77422" y="2057448"/>
            <a:ext cx="879763" cy="879763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alpha val="66000"/>
                </a:scheme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77877" y="3765820"/>
            <a:ext cx="879763" cy="879763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  <a:alpha val="66000"/>
                </a:scheme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178134" y="3987801"/>
            <a:ext cx="879763" cy="879763"/>
          </a:xfrm>
          <a:prstGeom prst="ellipse">
            <a:avLst/>
          </a:prstGeom>
          <a:gradFill flip="none" rotWithShape="1">
            <a:gsLst>
              <a:gs pos="0">
                <a:srgbClr val="FFFF00">
                  <a:alpha val="66000"/>
                </a:srgb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3856" y="-32320"/>
            <a:ext cx="9144000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 w="38100" cmpd="sng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182" y="2673989"/>
            <a:ext cx="5553364" cy="1669679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784782" y="390657"/>
            <a:ext cx="42591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Advanced</a:t>
            </a:r>
            <a:r>
              <a:rPr lang="en-US" sz="4400" dirty="0" smtClean="0">
                <a:solidFill>
                  <a:schemeClr val="bg1"/>
                </a:solidFill>
              </a:rPr>
              <a:t/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27517" y="5195362"/>
            <a:ext cx="26889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Part I</a:t>
            </a:r>
            <a:r>
              <a:rPr lang="en-US" sz="6000" dirty="0" smtClean="0">
                <a:solidFill>
                  <a:schemeClr val="bg1"/>
                </a:solidFill>
              </a:rPr>
              <a:t/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15332" y="192106"/>
            <a:ext cx="6394911" cy="6394548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" y="0"/>
            <a:ext cx="9144000" cy="6858000"/>
          </a:xfrm>
          <a:prstGeom prst="rect">
            <a:avLst/>
          </a:prstGeom>
          <a:solidFill>
            <a:schemeClr val="tx1"/>
          </a:solidFill>
          <a:ln w="38100" cmpd="sng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48081" y="2284885"/>
            <a:ext cx="879763" cy="879763"/>
          </a:xfrm>
          <a:prstGeom prst="ellipse">
            <a:avLst/>
          </a:prstGeom>
          <a:gradFill flip="none" rotWithShape="1">
            <a:gsLst>
              <a:gs pos="0">
                <a:srgbClr val="0000FF">
                  <a:alpha val="66000"/>
                </a:srgb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93455" y="3987801"/>
            <a:ext cx="879763" cy="879763"/>
          </a:xfrm>
          <a:prstGeom prst="ellipse">
            <a:avLst/>
          </a:prstGeom>
          <a:gradFill flip="none" rotWithShape="1">
            <a:gsLst>
              <a:gs pos="0">
                <a:srgbClr val="008000">
                  <a:alpha val="66000"/>
                </a:srgb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547754" y="2077044"/>
            <a:ext cx="879763" cy="879763"/>
          </a:xfrm>
          <a:prstGeom prst="ellipse">
            <a:avLst/>
          </a:prstGeom>
          <a:gradFill flip="none" rotWithShape="1">
            <a:gsLst>
              <a:gs pos="0">
                <a:srgbClr val="FF6600">
                  <a:alpha val="66000"/>
                </a:srgb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750624" y="2180953"/>
            <a:ext cx="879763" cy="879763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alpha val="66000"/>
                </a:scheme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370604" y="2506550"/>
            <a:ext cx="879763" cy="879763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  <a:alpha val="66000"/>
                </a:scheme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178134" y="3987801"/>
            <a:ext cx="879763" cy="879763"/>
          </a:xfrm>
          <a:prstGeom prst="ellipse">
            <a:avLst/>
          </a:prstGeom>
          <a:gradFill flip="none" rotWithShape="1">
            <a:gsLst>
              <a:gs pos="0">
                <a:srgbClr val="FFFF00">
                  <a:alpha val="66000"/>
                </a:srgb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3856" y="-32320"/>
            <a:ext cx="9144000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 w="38100" cmpd="sng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535545" y="2055091"/>
            <a:ext cx="7062355" cy="3015559"/>
            <a:chOff x="1535545" y="2055091"/>
            <a:chExt cx="7062355" cy="3015559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4182" y="2673989"/>
              <a:ext cx="5553364" cy="1669679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948350" y="4369296"/>
              <a:ext cx="36495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chemeClr val="bg1"/>
                  </a:solidFill>
                </a:rPr>
                <a:t>- </a:t>
              </a:r>
              <a:r>
                <a:rPr lang="en-US" sz="3200" b="1" dirty="0" smtClean="0">
                  <a:solidFill>
                    <a:schemeClr val="bg1"/>
                  </a:solidFill>
                </a:rPr>
                <a:t>On </a:t>
              </a:r>
              <a:r>
                <a:rPr lang="en-US" sz="3200" b="1" dirty="0" err="1" smtClean="0">
                  <a:solidFill>
                    <a:schemeClr val="bg1"/>
                  </a:solidFill>
                </a:rPr>
                <a:t>Orthogonality</a:t>
              </a:r>
              <a:r>
                <a:rPr lang="en-US" sz="3200" b="1" dirty="0" smtClean="0">
                  <a:solidFill>
                    <a:schemeClr val="bg1"/>
                  </a:solidFill>
                </a:rPr>
                <a:t/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535545" y="2055091"/>
              <a:ext cx="7062355" cy="3015559"/>
            </a:xfrm>
            <a:prstGeom prst="rect">
              <a:avLst/>
            </a:prstGeom>
            <a:noFill/>
            <a:ln w="38100" cmpd="sng">
              <a:solidFill>
                <a:srgbClr val="008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6336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29226</TotalTime>
  <Words>19</Words>
  <Application>Microsoft Macintosh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Van de Geijn</dc:creator>
  <cp:lastModifiedBy>Robert van de Geijn</cp:lastModifiedBy>
  <cp:revision>28</cp:revision>
  <dcterms:created xsi:type="dcterms:W3CDTF">2013-08-10T02:55:07Z</dcterms:created>
  <dcterms:modified xsi:type="dcterms:W3CDTF">2018-11-24T23:48:32Z</dcterms:modified>
</cp:coreProperties>
</file>