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67" r:id="rId4"/>
    <p:sldId id="269" r:id="rId5"/>
    <p:sldId id="270" r:id="rId6"/>
    <p:sldId id="271" r:id="rId7"/>
    <p:sldId id="272" r:id="rId8"/>
    <p:sldId id="273" r:id="rId9"/>
    <p:sldId id="274" r:id="rId10"/>
    <p:sldId id="276" r:id="rId11"/>
    <p:sldId id="278" r:id="rId12"/>
    <p:sldId id="277" r:id="rId13"/>
    <p:sldId id="275" r:id="rId14"/>
    <p:sldId id="268" r:id="rId15"/>
    <p:sldId id="27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>
        <p:scale>
          <a:sx n="110" d="100"/>
          <a:sy n="110" d="100"/>
        </p:scale>
        <p:origin x="-480" y="1008"/>
      </p:cViewPr>
      <p:guideLst>
        <p:guide orient="horz" pos="431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7C9C-8DEB-9941-A280-31C4A1137836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9BCC-05BA-7D42-9457-4F329F48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2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7C9C-8DEB-9941-A280-31C4A1137836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9BCC-05BA-7D42-9457-4F329F48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2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7C9C-8DEB-9941-A280-31C4A1137836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9BCC-05BA-7D42-9457-4F329F48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1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7C9C-8DEB-9941-A280-31C4A1137836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9BCC-05BA-7D42-9457-4F329F48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1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7C9C-8DEB-9941-A280-31C4A1137836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9BCC-05BA-7D42-9457-4F329F48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3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7C9C-8DEB-9941-A280-31C4A1137836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9BCC-05BA-7D42-9457-4F329F48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0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7C9C-8DEB-9941-A280-31C4A1137836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9BCC-05BA-7D42-9457-4F329F48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6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7C9C-8DEB-9941-A280-31C4A1137836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9BCC-05BA-7D42-9457-4F329F48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7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7C9C-8DEB-9941-A280-31C4A1137836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9BCC-05BA-7D42-9457-4F329F48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7C9C-8DEB-9941-A280-31C4A1137836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9BCC-05BA-7D42-9457-4F329F48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3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7C9C-8DEB-9941-A280-31C4A1137836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9BCC-05BA-7D42-9457-4F329F48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2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27C9C-8DEB-9941-A280-31C4A1137836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19BCC-05BA-7D42-9457-4F329F48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9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chemeClr val="tx1"/>
          </a:solidFill>
          <a:ln w="381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182" y="2673989"/>
            <a:ext cx="5553364" cy="16696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13818" y="3849945"/>
            <a:ext cx="721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- 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3142" y="2923801"/>
            <a:ext cx="10585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Abadi MT Condensed Light"/>
                <a:cs typeface="Abadi MT Condensed Light"/>
              </a:rPr>
              <a:t>{P}</a:t>
            </a:r>
            <a:endParaRPr lang="en-US" sz="6000" dirty="0">
              <a:solidFill>
                <a:srgbClr val="FFFFFF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41239" y="2905251"/>
            <a:ext cx="10904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Abadi MT Condensed Light"/>
                <a:cs typeface="Abadi MT Condensed Light"/>
              </a:rPr>
              <a:t>{Q}</a:t>
            </a:r>
            <a:endParaRPr lang="en-US" sz="6000" dirty="0">
              <a:solidFill>
                <a:srgbClr val="FFFFFF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35545" y="2311400"/>
            <a:ext cx="7062355" cy="2422236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35545" y="4733736"/>
            <a:ext cx="90087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8000"/>
                </a:solidFill>
                <a:ea typeface="Zapf Dingbats"/>
                <a:cs typeface="Zapf Dingbats"/>
                <a:sym typeface="Zapf Dingbats"/>
              </a:rPr>
              <a:t>✔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218190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chemeClr val="tx1"/>
          </a:solidFill>
          <a:ln w="38100" cmpd="sng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36172" y="1624446"/>
            <a:ext cx="879763" cy="879763"/>
          </a:xfrm>
          <a:prstGeom prst="ellipse">
            <a:avLst/>
          </a:prstGeom>
          <a:gradFill flip="none" rotWithShape="1">
            <a:gsLst>
              <a:gs pos="0">
                <a:srgbClr val="0000FF">
                  <a:alpha val="66000"/>
                </a:srgb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24182" y="3709556"/>
            <a:ext cx="879763" cy="879763"/>
          </a:xfrm>
          <a:prstGeom prst="ellipse">
            <a:avLst/>
          </a:prstGeom>
          <a:gradFill flip="none" rotWithShape="1">
            <a:gsLst>
              <a:gs pos="0">
                <a:srgbClr val="008000">
                  <a:alpha val="66000"/>
                </a:srgb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47754" y="2077044"/>
            <a:ext cx="879763" cy="879763"/>
          </a:xfrm>
          <a:prstGeom prst="ellipse">
            <a:avLst/>
          </a:prstGeom>
          <a:gradFill flip="none" rotWithShape="1">
            <a:gsLst>
              <a:gs pos="0">
                <a:srgbClr val="FF6600">
                  <a:alpha val="66000"/>
                </a:srgb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77546" y="1915414"/>
            <a:ext cx="879763" cy="879763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alpha val="66000"/>
                </a:scheme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915549" y="2355296"/>
            <a:ext cx="879763" cy="879763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alpha val="66000"/>
                </a:scheme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32498" y="4149147"/>
            <a:ext cx="879763" cy="879763"/>
          </a:xfrm>
          <a:prstGeom prst="ellipse">
            <a:avLst/>
          </a:prstGeom>
          <a:gradFill flip="none" rotWithShape="1">
            <a:gsLst>
              <a:gs pos="0">
                <a:srgbClr val="FFFF00">
                  <a:alpha val="66000"/>
                </a:srgb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35545" y="2055091"/>
            <a:ext cx="7062355" cy="3015559"/>
            <a:chOff x="1535545" y="2055091"/>
            <a:chExt cx="7062355" cy="301555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4182" y="2673989"/>
              <a:ext cx="5553364" cy="166967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717550" y="3792220"/>
              <a:ext cx="90080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bg1"/>
                  </a:solidFill>
                </a:rPr>
                <a:t>- On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03142" y="2923801"/>
              <a:ext cx="105855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FFFFFF"/>
                  </a:solidFill>
                  <a:latin typeface="Abadi MT Condensed Light"/>
                  <a:cs typeface="Abadi MT Condensed Light"/>
                </a:rPr>
                <a:t>{P}</a:t>
              </a:r>
              <a:endParaRPr lang="en-US" sz="6000" dirty="0">
                <a:solidFill>
                  <a:srgbClr val="FFFFFF"/>
                </a:solidFill>
                <a:latin typeface="Abadi MT Condensed Light"/>
                <a:cs typeface="Abadi MT Condensed Ligh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41239" y="2905251"/>
              <a:ext cx="109048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FFFFFF"/>
                  </a:solidFill>
                  <a:latin typeface="Abadi MT Condensed Light"/>
                  <a:cs typeface="Abadi MT Condensed Light"/>
                </a:rPr>
                <a:t>{Q}</a:t>
              </a:r>
              <a:endParaRPr lang="en-US" sz="6000" dirty="0">
                <a:solidFill>
                  <a:srgbClr val="FFFFFF"/>
                </a:solidFill>
                <a:latin typeface="Abadi MT Condensed Light"/>
                <a:cs typeface="Abadi MT Condensed Light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35545" y="2055091"/>
              <a:ext cx="7062355" cy="3015559"/>
            </a:xfrm>
            <a:prstGeom prst="rect">
              <a:avLst/>
            </a:prstGeom>
            <a:noFill/>
            <a:ln w="38100" cmpd="sng">
              <a:solidFill>
                <a:srgbClr val="008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389416" y="3920914"/>
              <a:ext cx="900870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600" dirty="0">
                  <a:solidFill>
                    <a:srgbClr val="008000"/>
                  </a:solidFill>
                  <a:ea typeface="Zapf Dingbats"/>
                  <a:cs typeface="Zapf Dingbats"/>
                  <a:sym typeface="Zapf Dingbats"/>
                </a:rPr>
                <a:t>✔</a:t>
              </a:r>
              <a:endParaRPr lang="en-US" sz="6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9621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chemeClr val="tx1"/>
          </a:solidFill>
          <a:ln w="38100" cmpd="sng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36172" y="1624446"/>
            <a:ext cx="879763" cy="879763"/>
          </a:xfrm>
          <a:prstGeom prst="ellipse">
            <a:avLst/>
          </a:prstGeom>
          <a:gradFill flip="none" rotWithShape="1">
            <a:gsLst>
              <a:gs pos="0">
                <a:srgbClr val="0000FF">
                  <a:alpha val="66000"/>
                </a:srgb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24182" y="3709556"/>
            <a:ext cx="879763" cy="879763"/>
          </a:xfrm>
          <a:prstGeom prst="ellipse">
            <a:avLst/>
          </a:prstGeom>
          <a:gradFill flip="none" rotWithShape="1">
            <a:gsLst>
              <a:gs pos="0">
                <a:srgbClr val="008000">
                  <a:alpha val="66000"/>
                </a:srgb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47754" y="2077044"/>
            <a:ext cx="879763" cy="879763"/>
          </a:xfrm>
          <a:prstGeom prst="ellipse">
            <a:avLst/>
          </a:prstGeom>
          <a:gradFill flip="none" rotWithShape="1">
            <a:gsLst>
              <a:gs pos="0">
                <a:srgbClr val="FF6600">
                  <a:alpha val="66000"/>
                </a:srgb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77546" y="1915414"/>
            <a:ext cx="879763" cy="879763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alpha val="66000"/>
                </a:scheme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915549" y="2355296"/>
            <a:ext cx="879763" cy="879763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alpha val="66000"/>
                </a:scheme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32498" y="4149147"/>
            <a:ext cx="879763" cy="879763"/>
          </a:xfrm>
          <a:prstGeom prst="ellipse">
            <a:avLst/>
          </a:prstGeom>
          <a:gradFill flip="none" rotWithShape="1">
            <a:gsLst>
              <a:gs pos="0">
                <a:srgbClr val="FFFF00">
                  <a:alpha val="66000"/>
                </a:srgb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856" y="-32320"/>
            <a:ext cx="9144000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 w="38100" cmpd="sng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35545" y="2055091"/>
            <a:ext cx="7062355" cy="3015559"/>
            <a:chOff x="1535545" y="2055091"/>
            <a:chExt cx="7062355" cy="301555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4182" y="2673989"/>
              <a:ext cx="5553364" cy="166967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717550" y="3792220"/>
              <a:ext cx="90080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bg1"/>
                  </a:solidFill>
                </a:rPr>
                <a:t>- On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03142" y="2923801"/>
              <a:ext cx="105855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FFFFFF"/>
                  </a:solidFill>
                  <a:latin typeface="Abadi MT Condensed Light"/>
                  <a:cs typeface="Abadi MT Condensed Light"/>
                </a:rPr>
                <a:t>{P}</a:t>
              </a:r>
              <a:endParaRPr lang="en-US" sz="6000" dirty="0">
                <a:solidFill>
                  <a:srgbClr val="FFFFFF"/>
                </a:solidFill>
                <a:latin typeface="Abadi MT Condensed Light"/>
                <a:cs typeface="Abadi MT Condensed Ligh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41239" y="2905251"/>
              <a:ext cx="109048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FFFFFF"/>
                  </a:solidFill>
                  <a:latin typeface="Abadi MT Condensed Light"/>
                  <a:cs typeface="Abadi MT Condensed Light"/>
                </a:rPr>
                <a:t>{Q}</a:t>
              </a:r>
              <a:endParaRPr lang="en-US" sz="6000" dirty="0">
                <a:solidFill>
                  <a:srgbClr val="FFFFFF"/>
                </a:solidFill>
                <a:latin typeface="Abadi MT Condensed Light"/>
                <a:cs typeface="Abadi MT Condensed Light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35545" y="2055091"/>
              <a:ext cx="7062355" cy="3015559"/>
            </a:xfrm>
            <a:prstGeom prst="rect">
              <a:avLst/>
            </a:prstGeom>
            <a:noFill/>
            <a:ln w="38100" cmpd="sng">
              <a:solidFill>
                <a:srgbClr val="008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389416" y="3920914"/>
              <a:ext cx="900870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600" dirty="0">
                  <a:solidFill>
                    <a:srgbClr val="008000"/>
                  </a:solidFill>
                  <a:ea typeface="Zapf Dingbats"/>
                  <a:cs typeface="Zapf Dingbats"/>
                  <a:sym typeface="Zapf Dingbats"/>
                </a:rPr>
                <a:t>✔</a:t>
              </a:r>
              <a:endParaRPr lang="en-US" sz="6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42799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chemeClr val="tx1"/>
          </a:solidFill>
          <a:ln w="38100" cmpd="sng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36172" y="1624446"/>
            <a:ext cx="879763" cy="879763"/>
          </a:xfrm>
          <a:prstGeom prst="ellipse">
            <a:avLst/>
          </a:prstGeom>
          <a:gradFill flip="none" rotWithShape="1">
            <a:gsLst>
              <a:gs pos="0">
                <a:srgbClr val="0000FF">
                  <a:alpha val="66000"/>
                </a:srgb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24182" y="3709556"/>
            <a:ext cx="879763" cy="879763"/>
          </a:xfrm>
          <a:prstGeom prst="ellipse">
            <a:avLst/>
          </a:prstGeom>
          <a:gradFill flip="none" rotWithShape="1">
            <a:gsLst>
              <a:gs pos="0">
                <a:srgbClr val="008000">
                  <a:alpha val="66000"/>
                </a:srgb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47754" y="2077044"/>
            <a:ext cx="879763" cy="879763"/>
          </a:xfrm>
          <a:prstGeom prst="ellipse">
            <a:avLst/>
          </a:prstGeom>
          <a:gradFill flip="none" rotWithShape="1">
            <a:gsLst>
              <a:gs pos="0">
                <a:srgbClr val="FF6600">
                  <a:alpha val="66000"/>
                </a:srgb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92190" y="1637163"/>
            <a:ext cx="879763" cy="879763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alpha val="66000"/>
                </a:scheme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915549" y="2355296"/>
            <a:ext cx="879763" cy="879763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alpha val="66000"/>
                </a:scheme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32498" y="4149147"/>
            <a:ext cx="879763" cy="879763"/>
          </a:xfrm>
          <a:prstGeom prst="ellipse">
            <a:avLst/>
          </a:prstGeom>
          <a:gradFill flip="none" rotWithShape="1">
            <a:gsLst>
              <a:gs pos="0">
                <a:srgbClr val="FFFF00">
                  <a:alpha val="66000"/>
                </a:srgb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3856" y="-32320"/>
            <a:ext cx="9144000" cy="6858000"/>
          </a:xfrm>
          <a:prstGeom prst="rect">
            <a:avLst/>
          </a:prstGeom>
          <a:solidFill>
            <a:schemeClr val="tx1">
              <a:alpha val="58000"/>
            </a:schemeClr>
          </a:solidFill>
          <a:ln w="38100" cmpd="sng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35545" y="2055091"/>
            <a:ext cx="7062355" cy="3015559"/>
            <a:chOff x="1535545" y="2055091"/>
            <a:chExt cx="7062355" cy="301555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4182" y="2673989"/>
              <a:ext cx="5553364" cy="166967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717550" y="3792220"/>
              <a:ext cx="90080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bg1"/>
                  </a:solidFill>
                </a:rPr>
                <a:t>- On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03142" y="2923801"/>
              <a:ext cx="105855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FFFFFF"/>
                  </a:solidFill>
                  <a:latin typeface="Abadi MT Condensed Light"/>
                  <a:cs typeface="Abadi MT Condensed Light"/>
                </a:rPr>
                <a:t>{P}</a:t>
              </a:r>
              <a:endParaRPr lang="en-US" sz="6000" dirty="0">
                <a:solidFill>
                  <a:srgbClr val="FFFFFF"/>
                </a:solidFill>
                <a:latin typeface="Abadi MT Condensed Light"/>
                <a:cs typeface="Abadi MT Condensed Ligh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41239" y="2905251"/>
              <a:ext cx="109048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FFFFFF"/>
                  </a:solidFill>
                  <a:latin typeface="Abadi MT Condensed Light"/>
                  <a:cs typeface="Abadi MT Condensed Light"/>
                </a:rPr>
                <a:t>{Q}</a:t>
              </a:r>
              <a:endParaRPr lang="en-US" sz="6000" dirty="0">
                <a:solidFill>
                  <a:srgbClr val="FFFFFF"/>
                </a:solidFill>
                <a:latin typeface="Abadi MT Condensed Light"/>
                <a:cs typeface="Abadi MT Condensed Light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35545" y="2055091"/>
              <a:ext cx="7062355" cy="3015559"/>
            </a:xfrm>
            <a:prstGeom prst="rect">
              <a:avLst/>
            </a:prstGeom>
            <a:noFill/>
            <a:ln w="38100" cmpd="sng">
              <a:solidFill>
                <a:srgbClr val="008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389416" y="3920914"/>
              <a:ext cx="900870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600" dirty="0">
                  <a:solidFill>
                    <a:srgbClr val="008000"/>
                  </a:solidFill>
                  <a:ea typeface="Zapf Dingbats"/>
                  <a:cs typeface="Zapf Dingbats"/>
                  <a:sym typeface="Zapf Dingbats"/>
                </a:rPr>
                <a:t>✔</a:t>
              </a:r>
              <a:endParaRPr lang="en-US" sz="6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9621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chemeClr val="tx1"/>
          </a:solidFill>
          <a:ln w="38100" cmpd="sng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36172" y="1624446"/>
            <a:ext cx="879763" cy="879763"/>
          </a:xfrm>
          <a:prstGeom prst="ellipse">
            <a:avLst/>
          </a:prstGeom>
          <a:gradFill flip="none" rotWithShape="1">
            <a:gsLst>
              <a:gs pos="0">
                <a:srgbClr val="0000FF">
                  <a:alpha val="66000"/>
                </a:srgb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24182" y="3709556"/>
            <a:ext cx="879763" cy="879763"/>
          </a:xfrm>
          <a:prstGeom prst="ellipse">
            <a:avLst/>
          </a:prstGeom>
          <a:gradFill flip="none" rotWithShape="1">
            <a:gsLst>
              <a:gs pos="0">
                <a:srgbClr val="008000">
                  <a:alpha val="66000"/>
                </a:srgb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47754" y="2077044"/>
            <a:ext cx="879763" cy="879763"/>
          </a:xfrm>
          <a:prstGeom prst="ellipse">
            <a:avLst/>
          </a:prstGeom>
          <a:gradFill flip="none" rotWithShape="1">
            <a:gsLst>
              <a:gs pos="0">
                <a:srgbClr val="FF6600">
                  <a:alpha val="66000"/>
                </a:srgb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92190" y="1637163"/>
            <a:ext cx="879763" cy="879763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alpha val="66000"/>
                </a:scheme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915549" y="2355296"/>
            <a:ext cx="879763" cy="879763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alpha val="66000"/>
                </a:scheme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32498" y="4149147"/>
            <a:ext cx="879763" cy="879763"/>
          </a:xfrm>
          <a:prstGeom prst="ellipse">
            <a:avLst/>
          </a:prstGeom>
          <a:gradFill flip="none" rotWithShape="1">
            <a:gsLst>
              <a:gs pos="0">
                <a:srgbClr val="FFFF00">
                  <a:alpha val="66000"/>
                </a:srgb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3856" y="-32320"/>
            <a:ext cx="9144000" cy="6858000"/>
          </a:xfrm>
          <a:prstGeom prst="rect">
            <a:avLst/>
          </a:prstGeom>
          <a:solidFill>
            <a:schemeClr val="tx1">
              <a:alpha val="63000"/>
            </a:schemeClr>
          </a:solidFill>
          <a:ln w="38100" cmpd="sng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35545" y="2055091"/>
            <a:ext cx="7062355" cy="3015559"/>
            <a:chOff x="1535545" y="2055091"/>
            <a:chExt cx="7062355" cy="301555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4182" y="2673989"/>
              <a:ext cx="5553364" cy="166967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717550" y="3792220"/>
              <a:ext cx="90080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bg1"/>
                  </a:solidFill>
                </a:rPr>
                <a:t>- On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03142" y="2923801"/>
              <a:ext cx="105855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FFFFFF"/>
                  </a:solidFill>
                  <a:latin typeface="Abadi MT Condensed Light"/>
                  <a:cs typeface="Abadi MT Condensed Light"/>
                </a:rPr>
                <a:t>{P}</a:t>
              </a:r>
              <a:endParaRPr lang="en-US" sz="6000" dirty="0">
                <a:solidFill>
                  <a:srgbClr val="FFFFFF"/>
                </a:solidFill>
                <a:latin typeface="Abadi MT Condensed Light"/>
                <a:cs typeface="Abadi MT Condensed Ligh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41239" y="2905251"/>
              <a:ext cx="109048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FFFFFF"/>
                  </a:solidFill>
                  <a:latin typeface="Abadi MT Condensed Light"/>
                  <a:cs typeface="Abadi MT Condensed Light"/>
                </a:rPr>
                <a:t>{Q}</a:t>
              </a:r>
              <a:endParaRPr lang="en-US" sz="6000" dirty="0">
                <a:solidFill>
                  <a:srgbClr val="FFFFFF"/>
                </a:solidFill>
                <a:latin typeface="Abadi MT Condensed Light"/>
                <a:cs typeface="Abadi MT Condensed Light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35545" y="2055091"/>
              <a:ext cx="7062355" cy="3015559"/>
            </a:xfrm>
            <a:prstGeom prst="rect">
              <a:avLst/>
            </a:prstGeom>
            <a:noFill/>
            <a:ln w="38100" cmpd="sng">
              <a:solidFill>
                <a:srgbClr val="008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389416" y="3920914"/>
              <a:ext cx="900870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600" dirty="0">
                  <a:solidFill>
                    <a:srgbClr val="008000"/>
                  </a:solidFill>
                  <a:ea typeface="Zapf Dingbats"/>
                  <a:cs typeface="Zapf Dingbats"/>
                  <a:sym typeface="Zapf Dingbats"/>
                </a:rPr>
                <a:t>✔</a:t>
              </a:r>
              <a:endParaRPr lang="en-US" sz="6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83575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chemeClr val="tx1"/>
          </a:solidFill>
          <a:ln w="38100" cmpd="sng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039091" y="3851565"/>
            <a:ext cx="727363" cy="7273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55000"/>
                </a:schemeClr>
              </a:gs>
              <a:gs pos="59000">
                <a:srgbClr val="FFFFFF">
                  <a:alpha val="5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innerShdw blurRad="358775" dist="139700" dir="13500000">
              <a:srgbClr val="000000">
                <a:alpha val="68000"/>
              </a:srgbClr>
            </a:innerShdw>
            <a:reflection blurRad="6350" stA="50000" endA="300" endPos="55500" dist="1016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90354" y="1713347"/>
            <a:ext cx="727363" cy="727363"/>
          </a:xfrm>
          <a:prstGeom prst="ellipse">
            <a:avLst/>
          </a:prstGeom>
          <a:solidFill>
            <a:schemeClr val="tx2">
              <a:lumMod val="40000"/>
              <a:lumOff val="60000"/>
              <a:alpha val="6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innerShdw blurRad="358775" dist="139700" dir="13500000">
              <a:srgbClr val="000000">
                <a:alpha val="68000"/>
              </a:srgbClr>
            </a:innerShdw>
            <a:reflection blurRad="6350" stA="50000" endA="300" endPos="55500" dist="1016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177970" y="1476665"/>
            <a:ext cx="727363" cy="727363"/>
          </a:xfrm>
          <a:prstGeom prst="ellipse">
            <a:avLst/>
          </a:prstGeom>
          <a:solidFill>
            <a:schemeClr val="accent2">
              <a:lumMod val="40000"/>
              <a:lumOff val="60000"/>
              <a:alpha val="55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innerShdw blurRad="358775" dist="139700" dir="13500000">
              <a:srgbClr val="000000">
                <a:alpha val="68000"/>
              </a:srgbClr>
            </a:innerShdw>
            <a:reflection blurRad="6350" stA="50000" endA="300" endPos="55500" dist="1016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076863" y="5045362"/>
            <a:ext cx="727363" cy="727363"/>
          </a:xfrm>
          <a:prstGeom prst="ellipse">
            <a:avLst/>
          </a:prstGeom>
          <a:solidFill>
            <a:schemeClr val="accent2">
              <a:lumMod val="40000"/>
              <a:lumOff val="60000"/>
              <a:alpha val="53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innerShdw blurRad="358775" dist="139700" dir="13500000">
              <a:srgbClr val="000000">
                <a:alpha val="68000"/>
              </a:srgbClr>
            </a:innerShdw>
            <a:reflection blurRad="6350" stA="50000" endA="300" endPos="55500" dist="1016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904015" y="3389746"/>
            <a:ext cx="727363" cy="727363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innerShdw blurRad="358775" dist="139700" dir="13500000">
              <a:srgbClr val="000000">
                <a:alpha val="68000"/>
              </a:srgbClr>
            </a:innerShdw>
            <a:reflection blurRad="6350" stA="50000" endA="300" endPos="55500" dist="1016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45378" y="4825999"/>
            <a:ext cx="727363" cy="727363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innerShdw blurRad="358775" dist="139700" dir="13500000">
              <a:srgbClr val="000000">
                <a:alpha val="68000"/>
              </a:srgbClr>
            </a:innerShdw>
            <a:reflection blurRad="6350" stA="50000" endA="300" endPos="55500" dist="1016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535545" y="2055091"/>
            <a:ext cx="7062355" cy="3015559"/>
            <a:chOff x="1535545" y="2055091"/>
            <a:chExt cx="7062355" cy="3015559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4182" y="2673989"/>
              <a:ext cx="5553364" cy="1669679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4717550" y="3792220"/>
              <a:ext cx="90080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bg1"/>
                  </a:solidFill>
                </a:rPr>
                <a:t>- On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303142" y="2923801"/>
              <a:ext cx="105855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FFFFFF"/>
                  </a:solidFill>
                  <a:latin typeface="Abadi MT Condensed Light"/>
                  <a:cs typeface="Abadi MT Condensed Light"/>
                </a:rPr>
                <a:t>{P}</a:t>
              </a:r>
              <a:endParaRPr lang="en-US" sz="6000" dirty="0">
                <a:solidFill>
                  <a:srgbClr val="FFFFFF"/>
                </a:solidFill>
                <a:latin typeface="Abadi MT Condensed Light"/>
                <a:cs typeface="Abadi MT Condensed Ligh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41239" y="2905251"/>
              <a:ext cx="109048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FFFFFF"/>
                  </a:solidFill>
                  <a:latin typeface="Abadi MT Condensed Light"/>
                  <a:cs typeface="Abadi MT Condensed Light"/>
                </a:rPr>
                <a:t>{Q}</a:t>
              </a:r>
              <a:endParaRPr lang="en-US" sz="6000" dirty="0">
                <a:solidFill>
                  <a:srgbClr val="FFFFFF"/>
                </a:solidFill>
                <a:latin typeface="Abadi MT Condensed Light"/>
                <a:cs typeface="Abadi MT Condensed Ligh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35545" y="2055091"/>
              <a:ext cx="7062355" cy="3015559"/>
            </a:xfrm>
            <a:prstGeom prst="rect">
              <a:avLst/>
            </a:prstGeom>
            <a:noFill/>
            <a:ln w="38100" cmpd="sng">
              <a:solidFill>
                <a:srgbClr val="008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389416" y="3920914"/>
              <a:ext cx="900870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600" dirty="0">
                  <a:solidFill>
                    <a:srgbClr val="008000"/>
                  </a:solidFill>
                  <a:ea typeface="Zapf Dingbats"/>
                  <a:cs typeface="Zapf Dingbats"/>
                  <a:sym typeface="Zapf Dingbats"/>
                </a:rPr>
                <a:t>✔</a:t>
              </a:r>
              <a:endParaRPr lang="en-US" sz="6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88857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chemeClr val="tx1"/>
          </a:solidFill>
          <a:ln w="38100" cmpd="sng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48081" y="2284885"/>
            <a:ext cx="879763" cy="879763"/>
          </a:xfrm>
          <a:prstGeom prst="ellipse">
            <a:avLst/>
          </a:prstGeom>
          <a:gradFill flip="none" rotWithShape="1">
            <a:gsLst>
              <a:gs pos="0">
                <a:srgbClr val="0000FF">
                  <a:alpha val="66000"/>
                </a:srgb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93455" y="3987801"/>
            <a:ext cx="879763" cy="879763"/>
          </a:xfrm>
          <a:prstGeom prst="ellipse">
            <a:avLst/>
          </a:prstGeom>
          <a:gradFill flip="none" rotWithShape="1">
            <a:gsLst>
              <a:gs pos="0">
                <a:srgbClr val="008000">
                  <a:alpha val="66000"/>
                </a:srgb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47754" y="2077044"/>
            <a:ext cx="879763" cy="879763"/>
          </a:xfrm>
          <a:prstGeom prst="ellipse">
            <a:avLst/>
          </a:prstGeom>
          <a:gradFill flip="none" rotWithShape="1">
            <a:gsLst>
              <a:gs pos="0">
                <a:srgbClr val="FF6600">
                  <a:alpha val="66000"/>
                </a:srgb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50624" y="2180953"/>
            <a:ext cx="879763" cy="879763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alpha val="66000"/>
                </a:scheme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370604" y="2506550"/>
            <a:ext cx="879763" cy="879763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alpha val="66000"/>
                </a:scheme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178134" y="3987801"/>
            <a:ext cx="879763" cy="879763"/>
          </a:xfrm>
          <a:prstGeom prst="ellipse">
            <a:avLst/>
          </a:prstGeom>
          <a:gradFill flip="none" rotWithShape="1">
            <a:gsLst>
              <a:gs pos="0">
                <a:srgbClr val="FFFF00">
                  <a:alpha val="66000"/>
                </a:srgb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3856" y="-32320"/>
            <a:ext cx="9144000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 w="38100" cmpd="sng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535545" y="2055091"/>
            <a:ext cx="7062355" cy="3015559"/>
            <a:chOff x="1535545" y="2055091"/>
            <a:chExt cx="7062355" cy="3015559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4182" y="2673989"/>
              <a:ext cx="5553364" cy="1669679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717550" y="3792220"/>
              <a:ext cx="90080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bg1"/>
                  </a:solidFill>
                </a:rPr>
                <a:t>- On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303142" y="2923801"/>
              <a:ext cx="105855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FFFFFF"/>
                  </a:solidFill>
                  <a:latin typeface="Abadi MT Condensed Light"/>
                  <a:cs typeface="Abadi MT Condensed Light"/>
                </a:rPr>
                <a:t>{P}</a:t>
              </a:r>
              <a:endParaRPr lang="en-US" sz="6000" dirty="0">
                <a:solidFill>
                  <a:srgbClr val="FFFFFF"/>
                </a:solidFill>
                <a:latin typeface="Abadi MT Condensed Light"/>
                <a:cs typeface="Abadi MT Condensed Light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241239" y="2905251"/>
              <a:ext cx="109048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FFFFFF"/>
                  </a:solidFill>
                  <a:latin typeface="Abadi MT Condensed Light"/>
                  <a:cs typeface="Abadi MT Condensed Light"/>
                </a:rPr>
                <a:t>{Q}</a:t>
              </a:r>
              <a:endParaRPr lang="en-US" sz="6000" dirty="0">
                <a:solidFill>
                  <a:srgbClr val="FFFFFF"/>
                </a:solidFill>
                <a:latin typeface="Abadi MT Condensed Light"/>
                <a:cs typeface="Abadi MT Condensed Ligh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535545" y="2055091"/>
              <a:ext cx="7062355" cy="3015559"/>
            </a:xfrm>
            <a:prstGeom prst="rect">
              <a:avLst/>
            </a:prstGeom>
            <a:noFill/>
            <a:ln w="38100" cmpd="sng">
              <a:solidFill>
                <a:srgbClr val="008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389416" y="3920914"/>
              <a:ext cx="900870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600" dirty="0">
                  <a:solidFill>
                    <a:srgbClr val="008000"/>
                  </a:solidFill>
                  <a:ea typeface="Zapf Dingbats"/>
                  <a:cs typeface="Zapf Dingbats"/>
                  <a:sym typeface="Zapf Dingbats"/>
                </a:rPr>
                <a:t>✔</a:t>
              </a:r>
              <a:endParaRPr lang="en-US" sz="6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6336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chemeClr val="tx1"/>
          </a:solidFill>
          <a:ln w="381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535545" y="2055091"/>
            <a:ext cx="7062355" cy="3015559"/>
            <a:chOff x="1535545" y="2055091"/>
            <a:chExt cx="7062355" cy="301555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4182" y="2673989"/>
              <a:ext cx="5553364" cy="166967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717550" y="3792220"/>
              <a:ext cx="90080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bg1"/>
                  </a:solidFill>
                </a:rPr>
                <a:t>- On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03142" y="2923801"/>
              <a:ext cx="105855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FFFFFF"/>
                  </a:solidFill>
                  <a:latin typeface="Abadi MT Condensed Light"/>
                  <a:cs typeface="Abadi MT Condensed Light"/>
                </a:rPr>
                <a:t>{P}</a:t>
              </a:r>
              <a:endParaRPr lang="en-US" sz="6000" dirty="0">
                <a:solidFill>
                  <a:srgbClr val="FFFFFF"/>
                </a:solidFill>
                <a:latin typeface="Abadi MT Condensed Light"/>
                <a:cs typeface="Abadi MT Condensed Ligh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41239" y="2905251"/>
              <a:ext cx="109048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FFFFFF"/>
                  </a:solidFill>
                  <a:latin typeface="Abadi MT Condensed Light"/>
                  <a:cs typeface="Abadi MT Condensed Light"/>
                </a:rPr>
                <a:t>{Q}</a:t>
              </a:r>
              <a:endParaRPr lang="en-US" sz="6000" dirty="0">
                <a:solidFill>
                  <a:srgbClr val="FFFFFF"/>
                </a:solidFill>
                <a:latin typeface="Abadi MT Condensed Light"/>
                <a:cs typeface="Abadi MT Condensed Ligh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535545" y="2055091"/>
              <a:ext cx="7062355" cy="3015559"/>
            </a:xfrm>
            <a:prstGeom prst="rect">
              <a:avLst/>
            </a:prstGeom>
            <a:noFill/>
            <a:ln w="38100" cmpd="sng">
              <a:solidFill>
                <a:srgbClr val="008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89416" y="3920914"/>
              <a:ext cx="900870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600" dirty="0">
                  <a:solidFill>
                    <a:srgbClr val="008000"/>
                  </a:solidFill>
                  <a:ea typeface="Zapf Dingbats"/>
                  <a:cs typeface="Zapf Dingbats"/>
                  <a:sym typeface="Zapf Dingbats"/>
                </a:rPr>
                <a:t>✔</a:t>
              </a:r>
              <a:endParaRPr lang="en-US" sz="66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055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chemeClr val="tx1"/>
          </a:solidFill>
          <a:ln w="38100" cmpd="sng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713182" y="3590636"/>
            <a:ext cx="727363" cy="7273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55000"/>
                </a:schemeClr>
              </a:gs>
              <a:gs pos="59000">
                <a:srgbClr val="FFFFFF">
                  <a:alpha val="5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innerShdw blurRad="358775" dist="139700" dir="13500000">
              <a:srgbClr val="000000">
                <a:alpha val="68000"/>
              </a:srgbClr>
            </a:innerShdw>
            <a:reflection blurRad="6350" stA="50000" endA="300" endPos="55500" dist="1016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056081" y="2288310"/>
            <a:ext cx="727363" cy="727363"/>
          </a:xfrm>
          <a:prstGeom prst="ellipse">
            <a:avLst/>
          </a:prstGeom>
          <a:gradFill flip="none" rotWithShape="1">
            <a:gsLst>
              <a:gs pos="36000">
                <a:srgbClr val="3366FF">
                  <a:alpha val="30000"/>
                </a:srgbClr>
              </a:gs>
              <a:gs pos="93000">
                <a:srgbClr val="FFFFFF">
                  <a:alpha val="60000"/>
                </a:srgbClr>
              </a:gs>
            </a:gsLst>
            <a:lin ang="0" scaled="1"/>
            <a:tileRect/>
          </a:gradFill>
          <a:ln>
            <a:noFill/>
          </a:ln>
          <a:effectLst>
            <a:glow rad="228600">
              <a:schemeClr val="accent4">
                <a:satMod val="175000"/>
                <a:alpha val="38000"/>
              </a:schemeClr>
            </a:glow>
            <a:softEdge rad="889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738254" y="2440710"/>
            <a:ext cx="727363" cy="727363"/>
          </a:xfrm>
          <a:prstGeom prst="ellipse">
            <a:avLst/>
          </a:prstGeom>
          <a:solidFill>
            <a:schemeClr val="accent2">
              <a:lumMod val="40000"/>
              <a:lumOff val="60000"/>
              <a:alpha val="55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innerShdw blurRad="358775" dist="139700" dir="13500000">
              <a:srgbClr val="000000">
                <a:alpha val="68000"/>
              </a:srgbClr>
            </a:innerShdw>
            <a:reflection blurRad="6350" stA="50000" endA="300" endPos="55500" dist="1016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40545" y="4578928"/>
            <a:ext cx="727363" cy="727363"/>
          </a:xfrm>
          <a:prstGeom prst="ellipse">
            <a:avLst/>
          </a:prstGeom>
          <a:solidFill>
            <a:schemeClr val="accent2">
              <a:lumMod val="40000"/>
              <a:lumOff val="60000"/>
              <a:alpha val="53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innerShdw blurRad="358775" dist="139700" dir="13500000">
              <a:srgbClr val="000000">
                <a:alpha val="68000"/>
              </a:srgbClr>
            </a:innerShdw>
            <a:reflection blurRad="6350" stA="50000" endA="300" endPos="55500" dist="1016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618016" y="3551382"/>
            <a:ext cx="727363" cy="727363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innerShdw blurRad="358775" dist="139700" dir="13500000">
              <a:srgbClr val="000000">
                <a:alpha val="68000"/>
              </a:srgbClr>
            </a:innerShdw>
            <a:reflection blurRad="6350" stA="50000" endA="300" endPos="55500" dist="1016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45379" y="4317999"/>
            <a:ext cx="727363" cy="727363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innerShdw blurRad="358775" dist="139700" dir="13500000">
              <a:srgbClr val="000000">
                <a:alpha val="68000"/>
              </a:srgbClr>
            </a:innerShdw>
            <a:reflection blurRad="6350" stA="50000" endA="300" endPos="55500" dist="1016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84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chemeClr val="tx1"/>
          </a:solidFill>
          <a:ln w="38100" cmpd="sng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36172" y="1624446"/>
            <a:ext cx="879763" cy="879763"/>
          </a:xfrm>
          <a:prstGeom prst="ellipse">
            <a:avLst/>
          </a:prstGeom>
          <a:gradFill flip="none" rotWithShape="1">
            <a:gsLst>
              <a:gs pos="0">
                <a:srgbClr val="0000FF">
                  <a:alpha val="66000"/>
                </a:srgb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7753" y="4149438"/>
            <a:ext cx="879763" cy="879763"/>
          </a:xfrm>
          <a:prstGeom prst="ellipse">
            <a:avLst/>
          </a:prstGeom>
          <a:gradFill flip="none" rotWithShape="1">
            <a:gsLst>
              <a:gs pos="0">
                <a:srgbClr val="008000">
                  <a:alpha val="66000"/>
                </a:srgb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66936" y="5209309"/>
            <a:ext cx="879763" cy="879763"/>
          </a:xfrm>
          <a:prstGeom prst="ellipse">
            <a:avLst/>
          </a:prstGeom>
          <a:gradFill flip="none" rotWithShape="1">
            <a:gsLst>
              <a:gs pos="0">
                <a:srgbClr val="FF6600">
                  <a:alpha val="66000"/>
                </a:srgb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92190" y="2064328"/>
            <a:ext cx="879763" cy="879763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alpha val="66000"/>
                </a:scheme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580744" y="2944091"/>
            <a:ext cx="879763" cy="879763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alpha val="66000"/>
                </a:scheme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671953" y="5209309"/>
            <a:ext cx="879763" cy="879763"/>
          </a:xfrm>
          <a:prstGeom prst="ellipse">
            <a:avLst/>
          </a:prstGeom>
          <a:gradFill flip="none" rotWithShape="1">
            <a:gsLst>
              <a:gs pos="0">
                <a:srgbClr val="FFFF00">
                  <a:alpha val="66000"/>
                </a:srgb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313871" y="4862946"/>
            <a:ext cx="879763" cy="879763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alpha val="66000"/>
                </a:scheme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65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chemeClr val="tx1"/>
          </a:solidFill>
          <a:ln w="38100" cmpd="sng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36172" y="1624446"/>
            <a:ext cx="879763" cy="879763"/>
          </a:xfrm>
          <a:prstGeom prst="ellipse">
            <a:avLst/>
          </a:prstGeom>
          <a:gradFill flip="none" rotWithShape="1">
            <a:gsLst>
              <a:gs pos="0">
                <a:srgbClr val="0000FF">
                  <a:alpha val="66000"/>
                </a:srgb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7753" y="4149438"/>
            <a:ext cx="879763" cy="879763"/>
          </a:xfrm>
          <a:prstGeom prst="ellipse">
            <a:avLst/>
          </a:prstGeom>
          <a:gradFill flip="none" rotWithShape="1">
            <a:gsLst>
              <a:gs pos="0">
                <a:srgbClr val="008000">
                  <a:alpha val="66000"/>
                </a:srgb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66936" y="5209309"/>
            <a:ext cx="879763" cy="879763"/>
          </a:xfrm>
          <a:prstGeom prst="ellipse">
            <a:avLst/>
          </a:prstGeom>
          <a:gradFill flip="none" rotWithShape="1">
            <a:gsLst>
              <a:gs pos="0">
                <a:srgbClr val="FF6600">
                  <a:alpha val="66000"/>
                </a:srgb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92190" y="1637163"/>
            <a:ext cx="879763" cy="879763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alpha val="66000"/>
                </a:scheme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915549" y="2355296"/>
            <a:ext cx="879763" cy="879763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alpha val="66000"/>
                </a:scheme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671953" y="5209309"/>
            <a:ext cx="879763" cy="879763"/>
          </a:xfrm>
          <a:prstGeom prst="ellipse">
            <a:avLst/>
          </a:prstGeom>
          <a:gradFill flip="none" rotWithShape="1">
            <a:gsLst>
              <a:gs pos="0">
                <a:srgbClr val="FFFF00">
                  <a:alpha val="66000"/>
                </a:srgb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313871" y="4862946"/>
            <a:ext cx="879763" cy="879763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alpha val="66000"/>
                </a:scheme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35545" y="2055091"/>
            <a:ext cx="7062355" cy="3015559"/>
            <a:chOff x="1535545" y="2055091"/>
            <a:chExt cx="7062355" cy="301555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4182" y="2673989"/>
              <a:ext cx="5553364" cy="166967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717550" y="3792220"/>
              <a:ext cx="90080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bg1"/>
                  </a:solidFill>
                </a:rPr>
                <a:t>- On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03142" y="2923801"/>
              <a:ext cx="105855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FFFFFF"/>
                  </a:solidFill>
                  <a:latin typeface="Abadi MT Condensed Light"/>
                  <a:cs typeface="Abadi MT Condensed Light"/>
                </a:rPr>
                <a:t>{P}</a:t>
              </a:r>
              <a:endParaRPr lang="en-US" sz="6000" dirty="0">
                <a:solidFill>
                  <a:srgbClr val="FFFFFF"/>
                </a:solidFill>
                <a:latin typeface="Abadi MT Condensed Light"/>
                <a:cs typeface="Abadi MT Condensed Ligh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41239" y="2905251"/>
              <a:ext cx="109048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FFFFFF"/>
                  </a:solidFill>
                  <a:latin typeface="Abadi MT Condensed Light"/>
                  <a:cs typeface="Abadi MT Condensed Light"/>
                </a:rPr>
                <a:t>{Q}</a:t>
              </a:r>
              <a:endParaRPr lang="en-US" sz="6000" dirty="0">
                <a:solidFill>
                  <a:srgbClr val="FFFFFF"/>
                </a:solidFill>
                <a:latin typeface="Abadi MT Condensed Light"/>
                <a:cs typeface="Abadi MT Condensed Light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35545" y="2055091"/>
              <a:ext cx="7062355" cy="3015559"/>
            </a:xfrm>
            <a:prstGeom prst="rect">
              <a:avLst/>
            </a:prstGeom>
            <a:noFill/>
            <a:ln w="38100" cmpd="sng">
              <a:solidFill>
                <a:srgbClr val="008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389416" y="3920914"/>
              <a:ext cx="900870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600" dirty="0">
                  <a:solidFill>
                    <a:srgbClr val="008000"/>
                  </a:solidFill>
                  <a:ea typeface="Zapf Dingbats"/>
                  <a:cs typeface="Zapf Dingbats"/>
                  <a:sym typeface="Zapf Dingbats"/>
                </a:rPr>
                <a:t>✔</a:t>
              </a:r>
              <a:endParaRPr lang="en-US" sz="6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83463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chemeClr val="tx1"/>
          </a:solidFill>
          <a:ln w="38100" cmpd="sng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36172" y="1624446"/>
            <a:ext cx="879763" cy="879763"/>
          </a:xfrm>
          <a:prstGeom prst="ellipse">
            <a:avLst/>
          </a:prstGeom>
          <a:gradFill flip="none" rotWithShape="1">
            <a:gsLst>
              <a:gs pos="0">
                <a:srgbClr val="0000FF">
                  <a:alpha val="66000"/>
                </a:srgb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7753" y="4149438"/>
            <a:ext cx="879763" cy="879763"/>
          </a:xfrm>
          <a:prstGeom prst="ellipse">
            <a:avLst/>
          </a:prstGeom>
          <a:gradFill flip="none" rotWithShape="1">
            <a:gsLst>
              <a:gs pos="0">
                <a:srgbClr val="008000">
                  <a:alpha val="66000"/>
                </a:srgb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66936" y="5209309"/>
            <a:ext cx="879763" cy="879763"/>
          </a:xfrm>
          <a:prstGeom prst="ellipse">
            <a:avLst/>
          </a:prstGeom>
          <a:gradFill flip="none" rotWithShape="1">
            <a:gsLst>
              <a:gs pos="0">
                <a:srgbClr val="FF6600">
                  <a:alpha val="66000"/>
                </a:srgb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92190" y="1637163"/>
            <a:ext cx="879763" cy="879763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alpha val="66000"/>
                </a:scheme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915549" y="2355296"/>
            <a:ext cx="879763" cy="879763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alpha val="66000"/>
                </a:scheme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671953" y="5209309"/>
            <a:ext cx="879763" cy="879763"/>
          </a:xfrm>
          <a:prstGeom prst="ellipse">
            <a:avLst/>
          </a:prstGeom>
          <a:gradFill flip="none" rotWithShape="1">
            <a:gsLst>
              <a:gs pos="0">
                <a:srgbClr val="FFFF00">
                  <a:alpha val="66000"/>
                </a:srgb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313871" y="4862946"/>
            <a:ext cx="879763" cy="879763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alpha val="66000"/>
                </a:scheme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3856" y="152400"/>
            <a:ext cx="9144000" cy="6858000"/>
          </a:xfrm>
          <a:prstGeom prst="rect">
            <a:avLst/>
          </a:prstGeom>
          <a:solidFill>
            <a:schemeClr val="tx1">
              <a:alpha val="58000"/>
            </a:schemeClr>
          </a:solidFill>
          <a:ln w="38100" cmpd="sng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14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chemeClr val="tx1"/>
          </a:solidFill>
          <a:ln w="38100" cmpd="sng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36172" y="1624446"/>
            <a:ext cx="879763" cy="879763"/>
          </a:xfrm>
          <a:prstGeom prst="ellipse">
            <a:avLst/>
          </a:prstGeom>
          <a:gradFill flip="none" rotWithShape="1">
            <a:gsLst>
              <a:gs pos="0">
                <a:srgbClr val="0000FF">
                  <a:alpha val="66000"/>
                </a:srgb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7753" y="4149438"/>
            <a:ext cx="879763" cy="879763"/>
          </a:xfrm>
          <a:prstGeom prst="ellipse">
            <a:avLst/>
          </a:prstGeom>
          <a:gradFill flip="none" rotWithShape="1">
            <a:gsLst>
              <a:gs pos="0">
                <a:srgbClr val="008000">
                  <a:alpha val="66000"/>
                </a:srgb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66936" y="5209309"/>
            <a:ext cx="879763" cy="879763"/>
          </a:xfrm>
          <a:prstGeom prst="ellipse">
            <a:avLst/>
          </a:prstGeom>
          <a:gradFill flip="none" rotWithShape="1">
            <a:gsLst>
              <a:gs pos="0">
                <a:srgbClr val="FF6600">
                  <a:alpha val="66000"/>
                </a:srgb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92190" y="1637163"/>
            <a:ext cx="879763" cy="879763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alpha val="66000"/>
                </a:scheme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915549" y="2355296"/>
            <a:ext cx="879763" cy="879763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alpha val="66000"/>
                </a:scheme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671953" y="5209309"/>
            <a:ext cx="879763" cy="879763"/>
          </a:xfrm>
          <a:prstGeom prst="ellipse">
            <a:avLst/>
          </a:prstGeom>
          <a:gradFill flip="none" rotWithShape="1">
            <a:gsLst>
              <a:gs pos="0">
                <a:srgbClr val="FFFF00">
                  <a:alpha val="66000"/>
                </a:srgb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313871" y="4862946"/>
            <a:ext cx="879763" cy="879763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alpha val="66000"/>
                </a:scheme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3856" y="-32320"/>
            <a:ext cx="9144000" cy="6858000"/>
          </a:xfrm>
          <a:prstGeom prst="rect">
            <a:avLst/>
          </a:prstGeom>
          <a:solidFill>
            <a:schemeClr val="tx1">
              <a:alpha val="58000"/>
            </a:schemeClr>
          </a:solidFill>
          <a:ln w="38100" cmpd="sng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35545" y="2055091"/>
            <a:ext cx="7062355" cy="3015559"/>
            <a:chOff x="1535545" y="2055091"/>
            <a:chExt cx="7062355" cy="301555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4182" y="2673989"/>
              <a:ext cx="5553364" cy="166967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717550" y="3792220"/>
              <a:ext cx="90080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bg1"/>
                  </a:solidFill>
                </a:rPr>
                <a:t>- On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03142" y="2923801"/>
              <a:ext cx="105855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FFFFFF"/>
                  </a:solidFill>
                  <a:latin typeface="Abadi MT Condensed Light"/>
                  <a:cs typeface="Abadi MT Condensed Light"/>
                </a:rPr>
                <a:t>{P}</a:t>
              </a:r>
              <a:endParaRPr lang="en-US" sz="6000" dirty="0">
                <a:solidFill>
                  <a:srgbClr val="FFFFFF"/>
                </a:solidFill>
                <a:latin typeface="Abadi MT Condensed Light"/>
                <a:cs typeface="Abadi MT Condensed Ligh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41239" y="2905251"/>
              <a:ext cx="109048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FFFFFF"/>
                  </a:solidFill>
                  <a:latin typeface="Abadi MT Condensed Light"/>
                  <a:cs typeface="Abadi MT Condensed Light"/>
                </a:rPr>
                <a:t>{Q}</a:t>
              </a:r>
              <a:endParaRPr lang="en-US" sz="6000" dirty="0">
                <a:solidFill>
                  <a:srgbClr val="FFFFFF"/>
                </a:solidFill>
                <a:latin typeface="Abadi MT Condensed Light"/>
                <a:cs typeface="Abadi MT Condensed Light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35545" y="2055091"/>
              <a:ext cx="7062355" cy="3015559"/>
            </a:xfrm>
            <a:prstGeom prst="rect">
              <a:avLst/>
            </a:prstGeom>
            <a:noFill/>
            <a:ln w="38100" cmpd="sng">
              <a:solidFill>
                <a:srgbClr val="008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389416" y="3920914"/>
              <a:ext cx="900870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600" dirty="0">
                  <a:solidFill>
                    <a:srgbClr val="008000"/>
                  </a:solidFill>
                  <a:ea typeface="Zapf Dingbats"/>
                  <a:cs typeface="Zapf Dingbats"/>
                  <a:sym typeface="Zapf Dingbats"/>
                </a:rPr>
                <a:t>✔</a:t>
              </a:r>
              <a:endParaRPr lang="en-US" sz="6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40327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chemeClr val="tx1"/>
          </a:solidFill>
          <a:ln w="38100" cmpd="sng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36172" y="1624446"/>
            <a:ext cx="879763" cy="879763"/>
          </a:xfrm>
          <a:prstGeom prst="ellipse">
            <a:avLst/>
          </a:prstGeom>
          <a:gradFill flip="none" rotWithShape="1">
            <a:gsLst>
              <a:gs pos="0">
                <a:srgbClr val="0000FF">
                  <a:alpha val="66000"/>
                </a:srgb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7753" y="4149438"/>
            <a:ext cx="879763" cy="879763"/>
          </a:xfrm>
          <a:prstGeom prst="ellipse">
            <a:avLst/>
          </a:prstGeom>
          <a:gradFill flip="none" rotWithShape="1">
            <a:gsLst>
              <a:gs pos="0">
                <a:srgbClr val="008000">
                  <a:alpha val="66000"/>
                </a:srgb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47754" y="2077044"/>
            <a:ext cx="879763" cy="879763"/>
          </a:xfrm>
          <a:prstGeom prst="ellipse">
            <a:avLst/>
          </a:prstGeom>
          <a:gradFill flip="none" rotWithShape="1">
            <a:gsLst>
              <a:gs pos="0">
                <a:srgbClr val="FF6600">
                  <a:alpha val="66000"/>
                </a:srgb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92190" y="1637163"/>
            <a:ext cx="879763" cy="879763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alpha val="66000"/>
                </a:scheme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915549" y="2355296"/>
            <a:ext cx="879763" cy="879763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alpha val="66000"/>
                </a:scheme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32498" y="4149147"/>
            <a:ext cx="879763" cy="879763"/>
          </a:xfrm>
          <a:prstGeom prst="ellipse">
            <a:avLst/>
          </a:prstGeom>
          <a:gradFill flip="none" rotWithShape="1">
            <a:gsLst>
              <a:gs pos="0">
                <a:srgbClr val="FFFF00">
                  <a:alpha val="66000"/>
                </a:srgb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022598" y="4423064"/>
            <a:ext cx="879763" cy="879763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alpha val="66000"/>
                </a:scheme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3856" y="-32320"/>
            <a:ext cx="9144000" cy="6858000"/>
          </a:xfrm>
          <a:prstGeom prst="rect">
            <a:avLst/>
          </a:prstGeom>
          <a:solidFill>
            <a:schemeClr val="tx1">
              <a:alpha val="58000"/>
            </a:schemeClr>
          </a:solidFill>
          <a:ln w="38100" cmpd="sng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35545" y="2055091"/>
            <a:ext cx="7062355" cy="3015559"/>
            <a:chOff x="1535545" y="2055091"/>
            <a:chExt cx="7062355" cy="301555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4182" y="2673989"/>
              <a:ext cx="5553364" cy="166967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717550" y="3792220"/>
              <a:ext cx="90080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bg1"/>
                  </a:solidFill>
                </a:rPr>
                <a:t>- On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03142" y="2923801"/>
              <a:ext cx="105855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FFFFFF"/>
                  </a:solidFill>
                  <a:latin typeface="Abadi MT Condensed Light"/>
                  <a:cs typeface="Abadi MT Condensed Light"/>
                </a:rPr>
                <a:t>{P}</a:t>
              </a:r>
              <a:endParaRPr lang="en-US" sz="6000" dirty="0">
                <a:solidFill>
                  <a:srgbClr val="FFFFFF"/>
                </a:solidFill>
                <a:latin typeface="Abadi MT Condensed Light"/>
                <a:cs typeface="Abadi MT Condensed Ligh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41239" y="2905251"/>
              <a:ext cx="109048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FFFFFF"/>
                  </a:solidFill>
                  <a:latin typeface="Abadi MT Condensed Light"/>
                  <a:cs typeface="Abadi MT Condensed Light"/>
                </a:rPr>
                <a:t>{Q}</a:t>
              </a:r>
              <a:endParaRPr lang="en-US" sz="6000" dirty="0">
                <a:solidFill>
                  <a:srgbClr val="FFFFFF"/>
                </a:solidFill>
                <a:latin typeface="Abadi MT Condensed Light"/>
                <a:cs typeface="Abadi MT Condensed Light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35545" y="2055091"/>
              <a:ext cx="7062355" cy="3015559"/>
            </a:xfrm>
            <a:prstGeom prst="rect">
              <a:avLst/>
            </a:prstGeom>
            <a:noFill/>
            <a:ln w="38100" cmpd="sng">
              <a:solidFill>
                <a:srgbClr val="008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389416" y="3920914"/>
              <a:ext cx="900870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600" dirty="0">
                  <a:solidFill>
                    <a:srgbClr val="008000"/>
                  </a:solidFill>
                  <a:ea typeface="Zapf Dingbats"/>
                  <a:cs typeface="Zapf Dingbats"/>
                  <a:sym typeface="Zapf Dingbats"/>
                </a:rPr>
                <a:t>✔</a:t>
              </a:r>
              <a:endParaRPr lang="en-US" sz="6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83803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chemeClr val="tx1"/>
          </a:solidFill>
          <a:ln w="38100" cmpd="sng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36172" y="1624446"/>
            <a:ext cx="879763" cy="879763"/>
          </a:xfrm>
          <a:prstGeom prst="ellipse">
            <a:avLst/>
          </a:prstGeom>
          <a:gradFill flip="none" rotWithShape="1">
            <a:gsLst>
              <a:gs pos="0">
                <a:srgbClr val="0000FF">
                  <a:alpha val="66000"/>
                </a:srgb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24182" y="3709556"/>
            <a:ext cx="879763" cy="879763"/>
          </a:xfrm>
          <a:prstGeom prst="ellipse">
            <a:avLst/>
          </a:prstGeom>
          <a:gradFill flip="none" rotWithShape="1">
            <a:gsLst>
              <a:gs pos="0">
                <a:srgbClr val="008000">
                  <a:alpha val="66000"/>
                </a:srgb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47754" y="2077044"/>
            <a:ext cx="879763" cy="879763"/>
          </a:xfrm>
          <a:prstGeom prst="ellipse">
            <a:avLst/>
          </a:prstGeom>
          <a:gradFill flip="none" rotWithShape="1">
            <a:gsLst>
              <a:gs pos="0">
                <a:srgbClr val="FF6600">
                  <a:alpha val="66000"/>
                </a:srgb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92190" y="1637163"/>
            <a:ext cx="879763" cy="879763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alpha val="66000"/>
                </a:scheme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915549" y="2355296"/>
            <a:ext cx="879763" cy="879763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alpha val="66000"/>
                </a:scheme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32498" y="4149147"/>
            <a:ext cx="879763" cy="879763"/>
          </a:xfrm>
          <a:prstGeom prst="ellipse">
            <a:avLst/>
          </a:prstGeom>
          <a:gradFill flip="none" rotWithShape="1">
            <a:gsLst>
              <a:gs pos="0">
                <a:srgbClr val="FFFF00">
                  <a:alpha val="66000"/>
                </a:srgbClr>
              </a:gs>
              <a:gs pos="100000">
                <a:srgbClr val="FFFFFF"/>
              </a:gs>
            </a:gsLst>
            <a:lin ang="2880000" scaled="0"/>
            <a:tileRect/>
          </a:gradFill>
          <a:ln>
            <a:noFill/>
          </a:ln>
          <a:effectLst>
            <a:glow>
              <a:schemeClr val="accent4">
                <a:satMod val="175000"/>
                <a:alpha val="3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3856" y="-32320"/>
            <a:ext cx="9144000" cy="6858000"/>
          </a:xfrm>
          <a:prstGeom prst="rect">
            <a:avLst/>
          </a:prstGeom>
          <a:solidFill>
            <a:schemeClr val="tx1">
              <a:alpha val="58000"/>
            </a:schemeClr>
          </a:solidFill>
          <a:ln w="38100" cmpd="sng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35545" y="2055091"/>
            <a:ext cx="7062355" cy="3015559"/>
            <a:chOff x="1535545" y="2055091"/>
            <a:chExt cx="7062355" cy="301555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4182" y="2673989"/>
              <a:ext cx="5553364" cy="166967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717550" y="3792220"/>
              <a:ext cx="90080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bg1"/>
                  </a:solidFill>
                </a:rPr>
                <a:t>- On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03142" y="2923801"/>
              <a:ext cx="105855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FFFFFF"/>
                  </a:solidFill>
                  <a:latin typeface="Abadi MT Condensed Light"/>
                  <a:cs typeface="Abadi MT Condensed Light"/>
                </a:rPr>
                <a:t>{P}</a:t>
              </a:r>
              <a:endParaRPr lang="en-US" sz="6000" dirty="0">
                <a:solidFill>
                  <a:srgbClr val="FFFFFF"/>
                </a:solidFill>
                <a:latin typeface="Abadi MT Condensed Light"/>
                <a:cs typeface="Abadi MT Condensed Ligh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41239" y="2905251"/>
              <a:ext cx="109048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FFFFFF"/>
                  </a:solidFill>
                  <a:latin typeface="Abadi MT Condensed Light"/>
                  <a:cs typeface="Abadi MT Condensed Light"/>
                </a:rPr>
                <a:t>{Q}</a:t>
              </a:r>
              <a:endParaRPr lang="en-US" sz="6000" dirty="0">
                <a:solidFill>
                  <a:srgbClr val="FFFFFF"/>
                </a:solidFill>
                <a:latin typeface="Abadi MT Condensed Light"/>
                <a:cs typeface="Abadi MT Condensed Light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35545" y="2055091"/>
              <a:ext cx="7062355" cy="3015559"/>
            </a:xfrm>
            <a:prstGeom prst="rect">
              <a:avLst/>
            </a:prstGeom>
            <a:noFill/>
            <a:ln w="38100" cmpd="sng">
              <a:solidFill>
                <a:srgbClr val="008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389416" y="3920914"/>
              <a:ext cx="900870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600" dirty="0">
                  <a:solidFill>
                    <a:srgbClr val="008000"/>
                  </a:solidFill>
                  <a:ea typeface="Zapf Dingbats"/>
                  <a:cs typeface="Zapf Dingbats"/>
                  <a:sym typeface="Zapf Dingbats"/>
                </a:rPr>
                <a:t>✔</a:t>
              </a:r>
              <a:endParaRPr lang="en-US" sz="6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7336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27947</TotalTime>
  <Words>108</Words>
  <Application>Microsoft Macintosh PowerPoint</Application>
  <PresentationFormat>On-screen Show (4:3)</PresentationFormat>
  <Paragraphs>48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Van de Geijn</dc:creator>
  <cp:lastModifiedBy>Robert van de Geijn</cp:lastModifiedBy>
  <cp:revision>23</cp:revision>
  <dcterms:created xsi:type="dcterms:W3CDTF">2013-08-10T02:55:07Z</dcterms:created>
  <dcterms:modified xsi:type="dcterms:W3CDTF">2018-11-24T02:29:42Z</dcterms:modified>
</cp:coreProperties>
</file>