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5486400" cy="8229600"/>
  <p:notesSz cx="6858000" cy="9144000"/>
  <p:defaultTextStyle>
    <a:defPPr>
      <a:defRPr lang="en-US"/>
    </a:defPPr>
    <a:lvl1pPr marL="0" algn="l" defTabSz="104066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0330" algn="l" defTabSz="104066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0661" algn="l" defTabSz="104066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0990" algn="l" defTabSz="104066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1321" algn="l" defTabSz="104066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1650" algn="l" defTabSz="104066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1981" algn="l" defTabSz="104066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42311" algn="l" defTabSz="104066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62641" algn="l" defTabSz="104066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500E5"/>
    <a:srgbClr val="C700C7"/>
    <a:srgbClr val="FF6561"/>
    <a:srgbClr val="00CE00"/>
    <a:srgbClr val="38B4FF"/>
    <a:srgbClr val="E1E1E1"/>
    <a:srgbClr val="D9D9D9"/>
    <a:srgbClr val="D3D3D3"/>
    <a:srgbClr val="595959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40" autoAdjust="0"/>
  </p:normalViewPr>
  <p:slideViewPr>
    <p:cSldViewPr snapToGrid="0">
      <p:cViewPr>
        <p:scale>
          <a:sx n="90" d="100"/>
          <a:sy n="90" d="100"/>
        </p:scale>
        <p:origin x="-2096" y="64"/>
      </p:cViewPr>
      <p:guideLst>
        <p:guide orient="horz" pos="2548"/>
        <p:guide pos="34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9D31B-7EB2-4BD8-9CDE-1F9064E7286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D6D1F-2ED2-4B73-9B53-FC8C669E6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99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066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20330" algn="l" defTabSz="104066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40661" algn="l" defTabSz="104066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60990" algn="l" defTabSz="104066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81321" algn="l" defTabSz="104066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601650" algn="l" defTabSz="104066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121981" algn="l" defTabSz="104066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642311" algn="l" defTabSz="104066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162641" algn="l" defTabSz="104066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1" y="2556514"/>
            <a:ext cx="4663440" cy="1764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6" y="4663440"/>
            <a:ext cx="3840481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0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0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0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1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1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1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42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62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7AF-4071-4D2A-AA94-52ADA472B1C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F0E9-78F1-4B27-90B1-EFBA022D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3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7AF-4071-4D2A-AA94-52ADA472B1C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F0E9-78F1-4B27-90B1-EFBA022D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1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4" y="329570"/>
            <a:ext cx="617219" cy="70218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6" y="329570"/>
            <a:ext cx="1760220" cy="70218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7AF-4071-4D2A-AA94-52ADA472B1C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F0E9-78F1-4B27-90B1-EFBA022D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7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7AF-4071-4D2A-AA94-52ADA472B1C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F0E9-78F1-4B27-90B1-EFBA022D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4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5288283"/>
            <a:ext cx="4663440" cy="1634490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8" y="3488056"/>
            <a:ext cx="4663440" cy="180022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2033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06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09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13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16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19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423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626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7AF-4071-4D2A-AA94-52ADA472B1C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F0E9-78F1-4B27-90B1-EFBA022D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1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4" y="1920248"/>
            <a:ext cx="1188721" cy="543115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2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7323" y="1920248"/>
            <a:ext cx="1188721" cy="543115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2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7AF-4071-4D2A-AA94-52ADA472B1C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F0E9-78F1-4B27-90B1-EFBA022D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0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4" y="329567"/>
            <a:ext cx="4937761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1" y="1842138"/>
            <a:ext cx="2424112" cy="7677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0330" indent="0">
              <a:buNone/>
              <a:defRPr sz="2200" b="1"/>
            </a:lvl2pPr>
            <a:lvl3pPr marL="1040661" indent="0">
              <a:buNone/>
              <a:defRPr sz="2100" b="1"/>
            </a:lvl3pPr>
            <a:lvl4pPr marL="1560990" indent="0">
              <a:buNone/>
              <a:defRPr sz="1800" b="1"/>
            </a:lvl4pPr>
            <a:lvl5pPr marL="2081321" indent="0">
              <a:buNone/>
              <a:defRPr sz="1800" b="1"/>
            </a:lvl5pPr>
            <a:lvl6pPr marL="2601650" indent="0">
              <a:buNone/>
              <a:defRPr sz="1800" b="1"/>
            </a:lvl6pPr>
            <a:lvl7pPr marL="3121981" indent="0">
              <a:buNone/>
              <a:defRPr sz="1800" b="1"/>
            </a:lvl7pPr>
            <a:lvl8pPr marL="3642311" indent="0">
              <a:buNone/>
              <a:defRPr sz="1800" b="1"/>
            </a:lvl8pPr>
            <a:lvl9pPr marL="416264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1" y="2609852"/>
            <a:ext cx="2424112" cy="4741545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20" y="1842138"/>
            <a:ext cx="2425065" cy="7677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0330" indent="0">
              <a:buNone/>
              <a:defRPr sz="2200" b="1"/>
            </a:lvl2pPr>
            <a:lvl3pPr marL="1040661" indent="0">
              <a:buNone/>
              <a:defRPr sz="2100" b="1"/>
            </a:lvl3pPr>
            <a:lvl4pPr marL="1560990" indent="0">
              <a:buNone/>
              <a:defRPr sz="1800" b="1"/>
            </a:lvl4pPr>
            <a:lvl5pPr marL="2081321" indent="0">
              <a:buNone/>
              <a:defRPr sz="1800" b="1"/>
            </a:lvl5pPr>
            <a:lvl6pPr marL="2601650" indent="0">
              <a:buNone/>
              <a:defRPr sz="1800" b="1"/>
            </a:lvl6pPr>
            <a:lvl7pPr marL="3121981" indent="0">
              <a:buNone/>
              <a:defRPr sz="1800" b="1"/>
            </a:lvl7pPr>
            <a:lvl8pPr marL="3642311" indent="0">
              <a:buNone/>
              <a:defRPr sz="1800" b="1"/>
            </a:lvl8pPr>
            <a:lvl9pPr marL="416264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20" y="2609852"/>
            <a:ext cx="2425065" cy="4741545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7AF-4071-4D2A-AA94-52ADA472B1C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F0E9-78F1-4B27-90B1-EFBA022D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6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7AF-4071-4D2A-AA94-52ADA472B1C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F0E9-78F1-4B27-90B1-EFBA022D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3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7AF-4071-4D2A-AA94-52ADA472B1C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F0E9-78F1-4B27-90B1-EFBA022D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0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7" y="327664"/>
            <a:ext cx="1804988" cy="139446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40" y="327668"/>
            <a:ext cx="3067049" cy="7023736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7" y="1722126"/>
            <a:ext cx="1804988" cy="5629276"/>
          </a:xfrm>
        </p:spPr>
        <p:txBody>
          <a:bodyPr/>
          <a:lstStyle>
            <a:lvl1pPr marL="0" indent="0">
              <a:buNone/>
              <a:defRPr sz="1600"/>
            </a:lvl1pPr>
            <a:lvl2pPr marL="520330" indent="0">
              <a:buNone/>
              <a:defRPr sz="1300"/>
            </a:lvl2pPr>
            <a:lvl3pPr marL="1040661" indent="0">
              <a:buNone/>
              <a:defRPr sz="1100"/>
            </a:lvl3pPr>
            <a:lvl4pPr marL="1560990" indent="0">
              <a:buNone/>
              <a:defRPr sz="1000"/>
            </a:lvl4pPr>
            <a:lvl5pPr marL="2081321" indent="0">
              <a:buNone/>
              <a:defRPr sz="1000"/>
            </a:lvl5pPr>
            <a:lvl6pPr marL="2601650" indent="0">
              <a:buNone/>
              <a:defRPr sz="1000"/>
            </a:lvl6pPr>
            <a:lvl7pPr marL="3121981" indent="0">
              <a:buNone/>
              <a:defRPr sz="1000"/>
            </a:lvl7pPr>
            <a:lvl8pPr marL="3642311" indent="0">
              <a:buNone/>
              <a:defRPr sz="1000"/>
            </a:lvl8pPr>
            <a:lvl9pPr marL="416264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7AF-4071-4D2A-AA94-52ADA472B1C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F0E9-78F1-4B27-90B1-EFBA022D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8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8" y="5760722"/>
            <a:ext cx="3291840" cy="6800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8" y="735332"/>
            <a:ext cx="3291840" cy="4937760"/>
          </a:xfrm>
        </p:spPr>
        <p:txBody>
          <a:bodyPr/>
          <a:lstStyle>
            <a:lvl1pPr marL="0" indent="0">
              <a:buNone/>
              <a:defRPr sz="3700"/>
            </a:lvl1pPr>
            <a:lvl2pPr marL="520330" indent="0">
              <a:buNone/>
              <a:defRPr sz="3200"/>
            </a:lvl2pPr>
            <a:lvl3pPr marL="1040661" indent="0">
              <a:buNone/>
              <a:defRPr sz="2700"/>
            </a:lvl3pPr>
            <a:lvl4pPr marL="1560990" indent="0">
              <a:buNone/>
              <a:defRPr sz="2200"/>
            </a:lvl4pPr>
            <a:lvl5pPr marL="2081321" indent="0">
              <a:buNone/>
              <a:defRPr sz="2200"/>
            </a:lvl5pPr>
            <a:lvl6pPr marL="2601650" indent="0">
              <a:buNone/>
              <a:defRPr sz="2200"/>
            </a:lvl6pPr>
            <a:lvl7pPr marL="3121981" indent="0">
              <a:buNone/>
              <a:defRPr sz="2200"/>
            </a:lvl7pPr>
            <a:lvl8pPr marL="3642311" indent="0">
              <a:buNone/>
              <a:defRPr sz="2200"/>
            </a:lvl8pPr>
            <a:lvl9pPr marL="4162641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8" y="6440810"/>
            <a:ext cx="3291840" cy="965834"/>
          </a:xfrm>
        </p:spPr>
        <p:txBody>
          <a:bodyPr/>
          <a:lstStyle>
            <a:lvl1pPr marL="0" indent="0">
              <a:buNone/>
              <a:defRPr sz="1600"/>
            </a:lvl1pPr>
            <a:lvl2pPr marL="520330" indent="0">
              <a:buNone/>
              <a:defRPr sz="1300"/>
            </a:lvl2pPr>
            <a:lvl3pPr marL="1040661" indent="0">
              <a:buNone/>
              <a:defRPr sz="1100"/>
            </a:lvl3pPr>
            <a:lvl4pPr marL="1560990" indent="0">
              <a:buNone/>
              <a:defRPr sz="1000"/>
            </a:lvl4pPr>
            <a:lvl5pPr marL="2081321" indent="0">
              <a:buNone/>
              <a:defRPr sz="1000"/>
            </a:lvl5pPr>
            <a:lvl6pPr marL="2601650" indent="0">
              <a:buNone/>
              <a:defRPr sz="1000"/>
            </a:lvl6pPr>
            <a:lvl7pPr marL="3121981" indent="0">
              <a:buNone/>
              <a:defRPr sz="1000"/>
            </a:lvl7pPr>
            <a:lvl8pPr marL="3642311" indent="0">
              <a:buNone/>
              <a:defRPr sz="1000"/>
            </a:lvl8pPr>
            <a:lvl9pPr marL="416264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7AF-4071-4D2A-AA94-52ADA472B1C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F0E9-78F1-4B27-90B1-EFBA022D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4" y="329567"/>
            <a:ext cx="4937761" cy="1371600"/>
          </a:xfrm>
          <a:prstGeom prst="rect">
            <a:avLst/>
          </a:prstGeom>
        </p:spPr>
        <p:txBody>
          <a:bodyPr vert="horz" lIns="104066" tIns="52033" rIns="104066" bIns="5203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4" y="1920248"/>
            <a:ext cx="4937761" cy="5431156"/>
          </a:xfrm>
          <a:prstGeom prst="rect">
            <a:avLst/>
          </a:prstGeom>
        </p:spPr>
        <p:txBody>
          <a:bodyPr vert="horz" lIns="104066" tIns="52033" rIns="104066" bIns="5203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7627625"/>
            <a:ext cx="1280160" cy="438149"/>
          </a:xfrm>
          <a:prstGeom prst="rect">
            <a:avLst/>
          </a:prstGeom>
        </p:spPr>
        <p:txBody>
          <a:bodyPr vert="horz" lIns="104066" tIns="52033" rIns="104066" bIns="52033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0D7AF-4071-4D2A-AA94-52ADA472B1C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1" y="7627625"/>
            <a:ext cx="1737360" cy="438149"/>
          </a:xfrm>
          <a:prstGeom prst="rect">
            <a:avLst/>
          </a:prstGeom>
        </p:spPr>
        <p:txBody>
          <a:bodyPr vert="horz" lIns="104066" tIns="52033" rIns="104066" bIns="52033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7627625"/>
            <a:ext cx="1280160" cy="438149"/>
          </a:xfrm>
          <a:prstGeom prst="rect">
            <a:avLst/>
          </a:prstGeom>
        </p:spPr>
        <p:txBody>
          <a:bodyPr vert="horz" lIns="104066" tIns="52033" rIns="104066" bIns="52033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6F0E9-78F1-4B27-90B1-EFBA022D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2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0661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0248" indent="-390248" algn="l" defTabSz="1040661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5536" indent="-325207" algn="l" defTabSz="1040661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826" indent="-260165" algn="l" defTabSz="1040661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1156" indent="-260165" algn="l" defTabSz="1040661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41486" indent="-260165" algn="l" defTabSz="1040661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61816" indent="-260165" algn="l" defTabSz="104066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82146" indent="-260165" algn="l" defTabSz="104066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02476" indent="-260165" algn="l" defTabSz="104066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22806" indent="-260165" algn="l" defTabSz="104066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066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330" algn="l" defTabSz="104066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0661" algn="l" defTabSz="104066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0990" algn="l" defTabSz="104066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1321" algn="l" defTabSz="104066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1650" algn="l" defTabSz="104066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1981" algn="l" defTabSz="104066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2311" algn="l" defTabSz="104066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2641" algn="l" defTabSz="104066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14113" y="71669"/>
            <a:ext cx="5482640" cy="2623322"/>
            <a:chOff x="-39432" y="1995866"/>
            <a:chExt cx="9150897" cy="2338702"/>
          </a:xfrm>
        </p:grpSpPr>
        <p:sp>
          <p:nvSpPr>
            <p:cNvPr id="39" name="Rectangle 38"/>
            <p:cNvSpPr/>
            <p:nvPr/>
          </p:nvSpPr>
          <p:spPr>
            <a:xfrm>
              <a:off x="-39432" y="1995866"/>
              <a:ext cx="9150897" cy="233870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200" dirty="0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4257018" y="359997"/>
              <a:ext cx="737873" cy="4796103"/>
            </a:xfrm>
            <a:prstGeom prst="rect">
              <a:avLst/>
            </a:prstGeom>
          </p:spPr>
        </p:pic>
        <p:sp>
          <p:nvSpPr>
            <p:cNvPr id="41" name="Rectangle 40"/>
            <p:cNvSpPr/>
            <p:nvPr/>
          </p:nvSpPr>
          <p:spPr>
            <a:xfrm>
              <a:off x="4353509" y="2259027"/>
              <a:ext cx="2360434" cy="90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SHPC</a:t>
              </a:r>
              <a:endPara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27662" y="2794532"/>
              <a:ext cx="5219790" cy="1301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rPr>
                <a:t>The Science of High-Performance Computing </a:t>
              </a:r>
              <a:r>
                <a:rPr lang="en-US" sz="1400" dirty="0" smtClean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rPr>
                <a:t>Group</a:t>
              </a:r>
            </a:p>
            <a:p>
              <a:pPr algn="ctr"/>
              <a:r>
                <a:rPr lang="en-US" sz="1400" dirty="0" err="1" smtClean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rPr>
                <a:t>shpc.ices.utexas.edu</a:t>
              </a:r>
              <a:endParaRPr lang="en-US" sz="1400" dirty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760" y="2975500"/>
            <a:ext cx="5482640" cy="2623322"/>
            <a:chOff x="-39432" y="1995866"/>
            <a:chExt cx="9150898" cy="2338702"/>
          </a:xfrm>
        </p:grpSpPr>
        <p:sp>
          <p:nvSpPr>
            <p:cNvPr id="47" name="Rectangle 46"/>
            <p:cNvSpPr/>
            <p:nvPr/>
          </p:nvSpPr>
          <p:spPr>
            <a:xfrm>
              <a:off x="-39432" y="1995866"/>
              <a:ext cx="9150898" cy="233870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200" dirty="0"/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4257018" y="661893"/>
              <a:ext cx="737873" cy="4796103"/>
            </a:xfrm>
            <a:prstGeom prst="rect">
              <a:avLst/>
            </a:prstGeom>
          </p:spPr>
        </p:pic>
        <p:sp>
          <p:nvSpPr>
            <p:cNvPr id="49" name="Rectangle 48"/>
            <p:cNvSpPr/>
            <p:nvPr/>
          </p:nvSpPr>
          <p:spPr>
            <a:xfrm>
              <a:off x="4353509" y="2560932"/>
              <a:ext cx="2360434" cy="90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SHPC</a:t>
              </a:r>
              <a:endPara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985057" y="3847411"/>
            <a:ext cx="3127369" cy="1459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shpc.ices.utexas.edu</a:t>
            </a:r>
            <a:endParaRPr lang="en-US" sz="1600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207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20922</TotalTime>
  <Words>12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Field</dc:creator>
  <cp:lastModifiedBy>Robert van de Geijn</cp:lastModifiedBy>
  <cp:revision>55</cp:revision>
  <cp:lastPrinted>2018-11-19T14:07:41Z</cp:lastPrinted>
  <dcterms:created xsi:type="dcterms:W3CDTF">2014-05-08T00:44:15Z</dcterms:created>
  <dcterms:modified xsi:type="dcterms:W3CDTF">2018-11-24T02:16:21Z</dcterms:modified>
</cp:coreProperties>
</file>