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  <p:sldMasterId id="2147483660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2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7836-CACD-824D-9254-9A0AE8FC48FC}" type="datetimeFigureOut">
              <a:rPr lang="en-BE" smtClean="0"/>
              <a:t>10/08/2022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84734-726B-2A4C-B998-99FAAD84BA0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567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55D29-A376-4267-A3AA-961BC35F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637EC7-80B1-4F23-B869-BAC47F437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64600-CE86-43D4-8208-9DDD83A5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042-28F8-F741-9A9F-22D4C9E49A1D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98AB0-5645-4892-8528-E5F73671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EDC7B-23F4-4817-A17E-889F432C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D0BE4-DC10-BD4B-BFCF-98C6AE96A9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63C59-BEA2-4622-A9BA-8AB3AF4D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C5CF1-FD08-4CD7-9E87-2C32412B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C14C5-7526-411F-8D14-DB57D0F7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C8F-A426-AD44-B0D8-3FA90B995A2D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D3404-574A-486A-B5CB-BBEFA90F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82E73-E948-4983-AE9C-5BBCFEEB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7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D98D51-5CB0-49DB-B5B8-C477BA37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89252E-82DB-40E7-9FF6-93ED3B88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8E2DF-FA02-4BC2-BCC1-CBC59C73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B911-991E-8348-AC20-A288FD8BB078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FF542-9CCA-48C6-8050-DDEA86E8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1BC82-B4B9-46A2-904E-1B4CBE85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872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91346-2061-49C3-9F7B-D0F885536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E7AB02-9E54-4B09-92FD-FF9A4A530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36CF2-F61F-4B7A-86AE-85287C0D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4B01D-F483-43E2-9C5B-6769ECB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22BE5-3365-47D4-8711-28BE1E7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E7BD7-48C1-5843-948E-3458C8E105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0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2DE24-15FC-4B44-B155-7BDC8D48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8DB29-659E-4599-B031-25223AFF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2E40A-DFBE-4A23-A736-7049E30F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E7019-F85B-4AAA-80DD-D41CD502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81130-023B-4BB2-BC6D-D5D19930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3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F5D05-D662-42F0-A913-F4E29F56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479C3E-22EE-4BA4-99E0-3B4ECE27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90596-E15F-43AD-8506-BE1BBEE6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6A501C-CEA7-4842-B0CB-4452727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DDBBC-57B8-4CCD-B177-EC4FCD0F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604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3531B-A7CA-45C2-9D3F-456C6CF2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58895-169C-4A2F-ADB6-31B8149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FA7B2-ABC6-4907-9C25-39338705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64EC6-8F71-44AB-9A5C-F337598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D4B52-8FCD-41EA-ADB9-3890C545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7EB69-278D-4366-87EA-CF7134D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29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23A5D-45AA-4A61-ACDC-6F53C650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ADE8C-E43D-4A55-B3A3-F11F939E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BD3340-E36C-4817-85D1-9559BB99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F160CE-4138-4141-A8DD-E8D8EDC3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E2B0B2-83D1-43CC-BBB4-F865C272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5D53DA-75BC-458C-951F-B6A17579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80BBE3-C111-41CD-861B-A02EBCE1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EFB37-44C0-49DC-80E8-296F94A2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13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20224-3B77-421B-9FC9-986BC49B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FB66CF-6209-438A-ABCA-2AA377B8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3B011-A78A-4E9A-97EA-D34C6B8F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11420-7CF5-4B3E-801E-FEAE442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5983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33B8ED-CD1C-467B-AD37-80821A5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57E14-075C-4BFD-BBEC-49ADCEE5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17F12-D1D5-4C81-B00D-2D837C66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875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339F8-AF7F-4C44-895C-EE01BB8D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E2081-B3A9-48D1-9586-D1777EC1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DD5411-25C6-4B50-BD48-C456C4ED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D165F8-3463-4340-B2DA-536415E9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30D47-4E74-4CD4-8096-0FBB63DB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58FA6-9C7D-471A-AE78-30F24F2D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34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F15CE-6527-4C13-B08C-9D52E33C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9DB61A-C377-4B25-B00D-AD802F27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34D8D-2C4F-45EB-BA84-CD2382B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C560-942D-2647-B2E2-2FD4E8416075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4B469-3D21-4598-A00F-728C167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C3199-80CD-424C-A150-FD029D03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551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A8F4-FE96-4ACC-84D8-B7149975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D81CF7-4557-4DF5-B9E7-DD7A2033D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13C79-3B2A-456D-A564-A36E5925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3977B7-CB6A-491D-B524-22D27FB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5C981-B704-4C56-AF32-62BA5877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C38935-50F4-4510-B66D-16AEBC07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157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F5BA9-1A45-4BCC-A8F8-B2D6D64F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4A94A-6418-4384-8D3D-86B62EB5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1D61D6-3772-430C-834D-14DAA77E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3BAF1-AC3F-49BC-A9BF-19430110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6312C-B356-44DF-A30B-1A9CE6FC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5208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1884A9-333A-4869-9D5F-4ED6BA7F6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4AE90-E1CA-4485-AFE4-61BC40827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066B4-6A35-4676-87B2-54844764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3F973-1594-4554-90BA-AF7568F1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08DE5-7F60-4018-9E8C-7AA7CBAE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84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EDD82-13A2-471F-BCCB-3F155F9C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651FC-6E3F-40AA-ABCA-C909241E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F8EC6C-1E1A-4238-B906-62946D7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15C9-EA18-BD41-92E4-A04327F68DE3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E5992-C748-48CB-8FEB-E37B807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FB291-39CA-4EB9-912F-7D0A444A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CCF9A-B4F0-274C-AB6A-972E57ADDB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0426F-AD0B-4A9D-B085-D1E39727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D9A29-51A3-4C44-80F7-25D4EE412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3669C-5FE4-43D5-ABF4-B946F5B6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016D2-8D9D-4A26-AB6F-E0A4EDE5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CD39-1825-564B-BD59-174A30E4FE9D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E5F5ED-4ED0-43C3-B77D-71C720AF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1CE09E-7ADA-44AB-BB30-E64508E2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04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67F98-8D9D-4B07-9935-40679583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E7A79-EFBB-4315-B029-F8DAFB60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6629DA-092F-4A2F-9BF7-3BD6612D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EDBECF-4028-44E5-AB94-88AF1EAA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92AD4-33DA-4B4D-BBF6-A3009D5D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E0A3F8-931D-4C50-AC5A-E3EA24AD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3496-4CFA-4740-93F5-DE36FD7979CB}" type="datetime1">
              <a:rPr lang="en-US" smtClean="0"/>
              <a:t>8/10/22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C77BC-A056-4E89-88DA-FBDCE4A5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9FF2F1-ABFE-4921-8C05-5238F639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38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25447-E885-47A0-BD48-0F02C2EF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37B682-E63B-4BCD-B115-11F388E6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ECF-C267-3E45-97E5-A910BCA8931C}" type="datetime1">
              <a:rPr lang="en-US" smtClean="0"/>
              <a:t>8/10/22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4D1DB-CC41-4D2C-ADDC-3BA8ACF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C95B6-7F9F-4E3E-8111-D81DA72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6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F3357C-7144-46E5-9100-E7E65D56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D171-3D59-A946-97E9-95BE011348EC}" type="datetime1">
              <a:rPr lang="en-US" smtClean="0"/>
              <a:t>8/10/22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AACDDA-CCF7-46BF-AAF4-20C24F0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300E5B-CD09-4E82-ADF5-DD8EA7A7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7F98-9431-7549-AE53-4CB6451147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2CBB4-1FA8-4650-A06D-E2E620BA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1B0C3-FA24-4DD6-8A82-26896457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ED2F9E-8414-4378-AC73-03FBA661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1FD8A-0219-4609-B236-9324EECF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23C-0C38-A442-9C5F-B587A5051866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1E590-28CE-44B7-90EE-8247794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29C67-CBF8-48AE-8207-7F713CC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6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9CF7-8A2F-4CB8-BD59-339E37D3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747A4E-CC1B-4687-836F-1FAD0BBB2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8DE07F-24E3-472D-B183-62EF0E48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C7387-0E61-4279-A9BA-FCCBD968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E997-A32C-0F43-A70F-2D65465BD660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20CDCD-888B-44B8-BC3D-CD42D50D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D1C25-4B7A-4356-8622-F7F82EAC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454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1A945-B26C-487C-8D86-56BADC7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58BFB-BBD0-4575-B967-AA0264CF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31B07-4BCB-4488-9212-1A5BBFED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B9F7-9E3C-454D-AED6-4A23A4BEDFD7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4147A-0654-4A6C-98D9-F39B904E0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AF275-2B67-4B8A-8F61-9DD580E3F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DB9AF3E5-34AD-4C4B-BF15-50021AB643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1" y="-15654"/>
            <a:ext cx="734594" cy="64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Identité graphique de l'École polytechnique de Bruxelles - Ecole  polytechnique de Bruxelles">
            <a:extLst>
              <a:ext uri="{FF2B5EF4-FFF2-40B4-BE49-F238E27FC236}">
                <a16:creationId xmlns:a16="http://schemas.microsoft.com/office/drawing/2014/main" id="{2B7548DC-C273-424A-ABDC-EC1E66B76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75" y="0"/>
            <a:ext cx="759725" cy="7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7BB0B2-6290-437D-9144-680B0820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EE090B-12CD-447D-977F-04317487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EBBB8-463D-4FDE-B895-0A684338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3BB72-3628-44D3-B455-7E8178B17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FDBCB-618A-40C6-90D2-E84C486F0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Image 13" descr="logo3lp.eps">
            <a:extLst>
              <a:ext uri="{FF2B5EF4-FFF2-40B4-BE49-F238E27FC236}">
                <a16:creationId xmlns:a16="http://schemas.microsoft.com/office/drawing/2014/main" id="{96BCBA97-A46B-4539-BC83-7B6D303303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771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9B5B3FB-BF58-4ED6-98D9-69036D9AE20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2660"/>
            <a:ext cx="12192000" cy="166277"/>
          </a:xfrm>
          <a:prstGeom prst="rect">
            <a:avLst/>
          </a:prstGeom>
        </p:spPr>
      </p:pic>
      <p:pic>
        <p:nvPicPr>
          <p:cNvPr id="9" name="Picture 2" descr="Identité graphique de l'École polytechnique de Bruxelles - Ecole  polytechnique de Bruxelles">
            <a:extLst>
              <a:ext uri="{FF2B5EF4-FFF2-40B4-BE49-F238E27FC236}">
                <a16:creationId xmlns:a16="http://schemas.microsoft.com/office/drawing/2014/main" id="{BBB3A287-CC64-694A-A36B-FAC83886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75" y="0"/>
            <a:ext cx="759725" cy="7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217-007D-2743-B9A6-FB60909A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95761-0CD2-A442-A875-59A24A9E1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6B8-183F-AC49-A889-7E6B0E77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ED38-2AD2-CA4B-8F8A-B769A805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A015-5E83-AF40-B024-9EEFF72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3122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ulb" id="{E406F62A-8030-7348-8764-C177A0AD22E0}" vid="{459B57BC-D940-0243-9F0C-0110F1BC3C8F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ulb" id="{E406F62A-8030-7348-8764-C177A0AD22E0}" vid="{05421F7C-18D3-FB43-AE7D-90C7540515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7CE6B7578C4F44A67243F309D02199" ma:contentTypeVersion="10" ma:contentTypeDescription="Crée un document." ma:contentTypeScope="" ma:versionID="dce8ecd55c2d0493ba59be34e9058c97">
  <xsd:schema xmlns:xsd="http://www.w3.org/2001/XMLSchema" xmlns:xs="http://www.w3.org/2001/XMLSchema" xmlns:p="http://schemas.microsoft.com/office/2006/metadata/properties" xmlns:ns2="bed76588-8af8-4a3c-9576-0ef4e9927b83" targetNamespace="http://schemas.microsoft.com/office/2006/metadata/properties" ma:root="true" ma:fieldsID="cd9b1e54899ee0c1661efd1d687792c9" ns2:_="">
    <xsd:import namespace="bed76588-8af8-4a3c-9576-0ef4e9927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76588-8af8-4a3c-9576-0ef4e9927b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E89D5-39C6-4E47-B96D-712D2B3F5BD9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ed76588-8af8-4a3c-9576-0ef4e9927b8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B53846-9F9C-438B-8E4C-2BD668322C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14E23-BCD6-41F5-89D1-667AFD8A6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76588-8af8-4a3c-9576-0ef4e9927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1_Thème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TESSE Robin</dc:creator>
  <cp:lastModifiedBy>TESSE Robin</cp:lastModifiedBy>
  <cp:revision>1</cp:revision>
  <dcterms:created xsi:type="dcterms:W3CDTF">2022-08-10T10:10:00Z</dcterms:created>
  <dcterms:modified xsi:type="dcterms:W3CDTF">2022-08-10T10:10:55Z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0x010100D17CE6B7578C4F44A67243F309D02199</vt:lpwstr>
  </property>
</Properties>
</file>