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</a:t>
          </a:r>
          <a:r>
            <a:rPr lang="es-ES" dirty="0" smtClean="0"/>
            <a:t>= </a:t>
          </a:r>
          <a:r>
            <a:rPr lang="es-ES" dirty="0" smtClean="0"/>
            <a:t>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</a:t>
          </a:r>
          <a:r>
            <a:rPr lang="es-ES" dirty="0" smtClean="0"/>
            <a:t>= </a:t>
          </a:r>
          <a:r>
            <a:rPr lang="es-ES" dirty="0" smtClean="0"/>
            <a:t>2/2 = (4 /2</a:t>
          </a:r>
          <a:r>
            <a:rPr lang="es-ES" dirty="0" smtClean="0"/>
            <a:t>) </a:t>
          </a:r>
          <a:r>
            <a:rPr lang="es-ES" dirty="0" smtClean="0"/>
            <a:t>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</a:t>
          </a:r>
          <a:r>
            <a:rPr lang="es-ES" dirty="0" smtClean="0"/>
            <a:t>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</a:t>
          </a:r>
          <a:r>
            <a:rPr lang="es-ES" dirty="0" smtClean="0"/>
            <a:t>= </a:t>
          </a:r>
          <a:r>
            <a:rPr lang="es-ES" dirty="0" smtClean="0"/>
            <a:t>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</a:t>
          </a:r>
          <a:r>
            <a:rPr lang="es-ES" sz="1400" kern="1200" dirty="0" smtClean="0"/>
            <a:t>= </a:t>
          </a:r>
          <a:r>
            <a:rPr lang="es-ES" sz="1400" kern="1200" dirty="0" smtClean="0"/>
            <a:t>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</a:t>
          </a:r>
          <a:r>
            <a:rPr lang="es-ES" sz="1000" kern="1200" dirty="0" smtClean="0"/>
            <a:t>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</a:t>
          </a:r>
          <a:r>
            <a:rPr lang="es-ES" sz="1000" kern="1200" dirty="0" smtClean="0"/>
            <a:t>= </a:t>
          </a:r>
          <a:r>
            <a:rPr lang="es-ES" sz="1000" kern="1200" dirty="0" smtClean="0"/>
            <a:t>2/2 = (4 /2</a:t>
          </a:r>
          <a:r>
            <a:rPr lang="es-ES" sz="1000" kern="1200" dirty="0" smtClean="0"/>
            <a:t>) </a:t>
          </a:r>
          <a:r>
            <a:rPr lang="es-ES" sz="1000" kern="1200" dirty="0" smtClean="0"/>
            <a:t>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</a:t>
          </a:r>
          <a:r>
            <a:rPr lang="es-ES" sz="1700" kern="1200" dirty="0" smtClean="0"/>
            <a:t>= </a:t>
          </a:r>
          <a:r>
            <a:rPr lang="es-ES" sz="1700" kern="1200" dirty="0" smtClean="0"/>
            <a:t>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</a:t>
            </a:r>
            <a:r>
              <a:rPr lang="es-ES" sz="2300" dirty="0" smtClean="0"/>
              <a:t>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</a:t>
            </a:r>
            <a:r>
              <a:rPr lang="es-ES" sz="2300" dirty="0" smtClean="0"/>
              <a:t>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</a:t>
              </a:r>
              <a:r>
                <a:rPr lang="es-ES" sz="2300" dirty="0" smtClean="0"/>
                <a:t>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</a:t>
            </a:r>
            <a:r>
              <a:rPr lang="es-ES" sz="2300" dirty="0" smtClean="0"/>
              <a:t>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 smtClean="0"/>
              <a:t>Dynamic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Resolution</a:t>
            </a:r>
            <a:r>
              <a:rPr lang="es-ES" sz="3200" b="1" dirty="0" smtClean="0"/>
              <a:t> of </a:t>
            </a:r>
            <a:r>
              <a:rPr lang="es-ES" sz="3200" b="1" dirty="0" err="1" smtClean="0"/>
              <a:t>Shift</a:t>
            </a:r>
            <a:r>
              <a:rPr lang="es-ES" sz="3200" b="1" dirty="0" smtClean="0"/>
              <a:t>-Reduce </a:t>
            </a:r>
            <a:r>
              <a:rPr lang="es-ES" sz="3200" b="1" dirty="0" err="1" smtClean="0"/>
              <a:t>Conflicts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7" name="Imagen 6" descr="Captura de pantalla 2019-07-07 a las 1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" y="1884814"/>
            <a:ext cx="9144000" cy="45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3" name="Imagen 2" descr="Captura de pantalla 2019-07-07 a las 11.0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14"/>
            <a:ext cx="9144000" cy="5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1" y="566974"/>
            <a:ext cx="8523539" cy="6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9-07-07 a las 11.4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6668"/>
            <a:ext cx="8636000" cy="4499620"/>
          </a:xfrm>
          <a:prstGeom prst="rect">
            <a:avLst/>
          </a:prstGeom>
        </p:spPr>
      </p:pic>
      <p:pic>
        <p:nvPicPr>
          <p:cNvPr id="4" name="Imagen 3" descr="Captura de pantalla 2019-07-07 a las 11.3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28" y="1651000"/>
            <a:ext cx="5341771" cy="43307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30300"/>
            <a:ext cx="3746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</a:t>
            </a:r>
            <a:r>
              <a:rPr lang="es-ES" sz="2000" dirty="0" smtClean="0">
                <a:hlinkClick r:id="rId2"/>
              </a:rPr>
              <a:t>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</a:t>
            </a:r>
            <a:r>
              <a:rPr lang="es-ES" sz="2000" dirty="0" smtClean="0">
                <a:hlinkClick r:id="rId3"/>
              </a:rPr>
              <a:t>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</a:t>
            </a:r>
            <a:r>
              <a:rPr lang="es-ES" dirty="0" smtClean="0"/>
              <a:t>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  <a:endParaRPr lang="es-ES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</a:t>
            </a:r>
            <a:r>
              <a:rPr lang="es-ES" dirty="0" smtClean="0"/>
              <a:t>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1392</Words>
  <Application>Microsoft Macintosh PowerPoint</Application>
  <PresentationFormat>Presentación en pantalla (4:3)</PresentationFormat>
  <Paragraphs>275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Lenguajes y Sistemas Informáticos para la resolución de problemas complejos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Dynamic Resolution of Shift-Reduce Conflicts</vt:lpstr>
      <vt:lpstr>Dynamic Resolution of Shift-Reduce Conflicts</vt:lpstr>
      <vt:lpstr>Parsing, Traversing and Code Generation</vt:lpstr>
      <vt:lpstr>Parsing, Traversing and Code Generation</vt:lpstr>
      <vt:lpstr>Recursos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72</cp:revision>
  <dcterms:created xsi:type="dcterms:W3CDTF">2019-07-06T16:20:26Z</dcterms:created>
  <dcterms:modified xsi:type="dcterms:W3CDTF">2019-07-07T10:49:10Z</dcterms:modified>
</cp:coreProperties>
</file>