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099"/>
    <a:srgbClr val="970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0666C-78E6-1248-B86E-555B17EE812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950858-B690-464C-AFA2-91449CFCF06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6E42332-3633-AA4A-959E-41347DB33E4C}" type="parTrans" cxnId="{43A99609-F9B8-7643-816C-01E6A36E8A95}">
      <dgm:prSet/>
      <dgm:spPr/>
      <dgm:t>
        <a:bodyPr/>
        <a:lstStyle/>
        <a:p>
          <a:endParaRPr lang="es-ES"/>
        </a:p>
      </dgm:t>
    </dgm:pt>
    <dgm:pt modelId="{F522F75F-987E-6A4E-8DDC-D931354F1327}" type="sibTrans" cxnId="{43A99609-F9B8-7643-816C-01E6A36E8A95}">
      <dgm:prSet/>
      <dgm:spPr/>
      <dgm:t>
        <a:bodyPr/>
        <a:lstStyle/>
        <a:p>
          <a:endParaRPr lang="es-ES"/>
        </a:p>
      </dgm:t>
    </dgm:pt>
    <dgm:pt modelId="{83E85E67-7F3A-6C44-9CC1-6524533CA4A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4CBFC2B-0A7D-C347-9068-8C93D7F39861}" type="parTrans" cxnId="{B8144D4F-6919-354B-B798-0ACD672FCC88}">
      <dgm:prSet/>
      <dgm:spPr/>
      <dgm:t>
        <a:bodyPr/>
        <a:lstStyle/>
        <a:p>
          <a:endParaRPr lang="es-ES"/>
        </a:p>
      </dgm:t>
    </dgm:pt>
    <dgm:pt modelId="{EB9EE3BB-5A08-DB4F-90B0-47CFCD771D60}" type="sibTrans" cxnId="{B8144D4F-6919-354B-B798-0ACD672FCC88}">
      <dgm:prSet/>
      <dgm:spPr/>
      <dgm:t>
        <a:bodyPr/>
        <a:lstStyle/>
        <a:p>
          <a:endParaRPr lang="es-ES"/>
        </a:p>
      </dgm:t>
    </dgm:pt>
    <dgm:pt modelId="{114B3B91-E125-5044-A08C-65612876F118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79D19681-C3E6-0141-BBAA-A33D4DD049C2}" type="parTrans" cxnId="{D1E962FF-993D-704A-A35A-6403839F6BDD}">
      <dgm:prSet/>
      <dgm:spPr/>
      <dgm:t>
        <a:bodyPr/>
        <a:lstStyle/>
        <a:p>
          <a:endParaRPr lang="es-ES"/>
        </a:p>
      </dgm:t>
    </dgm:pt>
    <dgm:pt modelId="{A7D129CF-7D50-E944-A839-76089BA28B64}" type="sibTrans" cxnId="{D1E962FF-993D-704A-A35A-6403839F6BDD}">
      <dgm:prSet/>
      <dgm:spPr/>
      <dgm:t>
        <a:bodyPr/>
        <a:lstStyle/>
        <a:p>
          <a:endParaRPr lang="es-ES"/>
        </a:p>
      </dgm:t>
    </dgm:pt>
    <dgm:pt modelId="{86B96CD5-FA83-0445-9D38-7900104A21EF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764F83B8-3FB9-1A4C-9015-49B9E612F1B5}" type="parTrans" cxnId="{61135267-1E4B-A54D-8413-3D3157839F2D}">
      <dgm:prSet/>
      <dgm:spPr/>
      <dgm:t>
        <a:bodyPr/>
        <a:lstStyle/>
        <a:p>
          <a:endParaRPr lang="es-ES"/>
        </a:p>
      </dgm:t>
    </dgm:pt>
    <dgm:pt modelId="{6498242E-2D48-0640-81FE-1CA5EE53DBDA}" type="sibTrans" cxnId="{61135267-1E4B-A54D-8413-3D3157839F2D}">
      <dgm:prSet/>
      <dgm:spPr/>
      <dgm:t>
        <a:bodyPr/>
        <a:lstStyle/>
        <a:p>
          <a:endParaRPr lang="es-ES"/>
        </a:p>
      </dgm:t>
    </dgm:pt>
    <dgm:pt modelId="{BD8CCAD2-7F13-1540-88F5-C319733D1016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2B542BB-4DA7-A74C-909D-E7B138C9FB8F}" type="parTrans" cxnId="{1B9C78A8-F8CD-0C47-A5DD-E52A8A2C4518}">
      <dgm:prSet/>
      <dgm:spPr/>
      <dgm:t>
        <a:bodyPr/>
        <a:lstStyle/>
        <a:p>
          <a:endParaRPr lang="es-ES"/>
        </a:p>
      </dgm:t>
    </dgm:pt>
    <dgm:pt modelId="{DA20F312-2396-F74C-A0E0-A5941A80EF0E}" type="sibTrans" cxnId="{1B9C78A8-F8CD-0C47-A5DD-E52A8A2C4518}">
      <dgm:prSet/>
      <dgm:spPr/>
      <dgm:t>
        <a:bodyPr/>
        <a:lstStyle/>
        <a:p>
          <a:endParaRPr lang="es-ES"/>
        </a:p>
      </dgm:t>
    </dgm:pt>
    <dgm:pt modelId="{6F8193B0-00E4-534A-9C73-5683132D08B9}" type="pres">
      <dgm:prSet presAssocID="{BB40666C-78E6-1248-B86E-555B17EE81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16FEB72-FE73-8443-9002-62629294EAEF}" type="pres">
      <dgm:prSet presAssocID="{C1950858-B690-464C-AFA2-91449CFCF062}" presName="hierRoot1" presStyleCnt="0"/>
      <dgm:spPr/>
    </dgm:pt>
    <dgm:pt modelId="{A15ABB7C-BDFD-164B-A81A-6A2DBFE7EF6A}" type="pres">
      <dgm:prSet presAssocID="{C1950858-B690-464C-AFA2-91449CFCF062}" presName="composite" presStyleCnt="0"/>
      <dgm:spPr/>
    </dgm:pt>
    <dgm:pt modelId="{CB69C6DA-E7B4-B842-8C8D-8DDC73A1092A}" type="pres">
      <dgm:prSet presAssocID="{C1950858-B690-464C-AFA2-91449CFCF062}" presName="background" presStyleLbl="node0" presStyleIdx="0" presStyleCnt="1"/>
      <dgm:spPr/>
    </dgm:pt>
    <dgm:pt modelId="{C555C954-7D2D-9841-BE0F-35FE49C7B89C}" type="pres">
      <dgm:prSet presAssocID="{C1950858-B690-464C-AFA2-91449CFCF0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90ABE-BEFE-394E-B50F-BDEA94E36CCC}" type="pres">
      <dgm:prSet presAssocID="{C1950858-B690-464C-AFA2-91449CFCF062}" presName="hierChild2" presStyleCnt="0"/>
      <dgm:spPr/>
    </dgm:pt>
    <dgm:pt modelId="{5C188F04-9A65-7C49-951D-ED9E902890F5}" type="pres">
      <dgm:prSet presAssocID="{74CBFC2B-0A7D-C347-9068-8C93D7F39861}" presName="Name10" presStyleLbl="parChTrans1D2" presStyleIdx="0" presStyleCnt="2"/>
      <dgm:spPr/>
      <dgm:t>
        <a:bodyPr/>
        <a:lstStyle/>
        <a:p>
          <a:endParaRPr lang="es-ES"/>
        </a:p>
      </dgm:t>
    </dgm:pt>
    <dgm:pt modelId="{D8BDDE9D-2D3E-0C4E-B8FE-F8869AD764BE}" type="pres">
      <dgm:prSet presAssocID="{83E85E67-7F3A-6C44-9CC1-6524533CA4A0}" presName="hierRoot2" presStyleCnt="0"/>
      <dgm:spPr/>
    </dgm:pt>
    <dgm:pt modelId="{EB55545C-4F64-DE47-93D5-671F3CE5C172}" type="pres">
      <dgm:prSet presAssocID="{83E85E67-7F3A-6C44-9CC1-6524533CA4A0}" presName="composite2" presStyleCnt="0"/>
      <dgm:spPr/>
    </dgm:pt>
    <dgm:pt modelId="{76DBD721-4932-534D-A6EE-F924993E3D94}" type="pres">
      <dgm:prSet presAssocID="{83E85E67-7F3A-6C44-9CC1-6524533CA4A0}" presName="background2" presStyleLbl="node2" presStyleIdx="0" presStyleCnt="2"/>
      <dgm:spPr/>
    </dgm:pt>
    <dgm:pt modelId="{1A516E2D-C1C2-6F41-8917-7BE5B8112CF4}" type="pres">
      <dgm:prSet presAssocID="{83E85E67-7F3A-6C44-9CC1-6524533CA4A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4C3862-D7A9-7341-AA90-D49D503FEB82}" type="pres">
      <dgm:prSet presAssocID="{83E85E67-7F3A-6C44-9CC1-6524533CA4A0}" presName="hierChild3" presStyleCnt="0"/>
      <dgm:spPr/>
    </dgm:pt>
    <dgm:pt modelId="{ED7F9379-7108-A64E-87F0-320FB8E9546B}" type="pres">
      <dgm:prSet presAssocID="{79D19681-C3E6-0141-BBAA-A33D4DD049C2}" presName="Name17" presStyleLbl="parChTrans1D3" presStyleIdx="0" presStyleCnt="2"/>
      <dgm:spPr/>
      <dgm:t>
        <a:bodyPr/>
        <a:lstStyle/>
        <a:p>
          <a:endParaRPr lang="es-ES"/>
        </a:p>
      </dgm:t>
    </dgm:pt>
    <dgm:pt modelId="{9D8FC0F1-FB62-894F-9A32-145D0C410075}" type="pres">
      <dgm:prSet presAssocID="{114B3B91-E125-5044-A08C-65612876F118}" presName="hierRoot3" presStyleCnt="0"/>
      <dgm:spPr/>
    </dgm:pt>
    <dgm:pt modelId="{3E313BC7-E1A7-8C4B-954A-F2286C45954D}" type="pres">
      <dgm:prSet presAssocID="{114B3B91-E125-5044-A08C-65612876F118}" presName="composite3" presStyleCnt="0"/>
      <dgm:spPr/>
    </dgm:pt>
    <dgm:pt modelId="{7DAF9CB8-30FD-374A-8B69-91C4911DDAA0}" type="pres">
      <dgm:prSet presAssocID="{114B3B91-E125-5044-A08C-65612876F118}" presName="background3" presStyleLbl="node3" presStyleIdx="0" presStyleCnt="2"/>
      <dgm:spPr/>
    </dgm:pt>
    <dgm:pt modelId="{AF38B20C-1DA1-8141-8A99-0C7BE3046E25}" type="pres">
      <dgm:prSet presAssocID="{114B3B91-E125-5044-A08C-65612876F11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2A47682-7315-0341-8EA8-727BC52EFA93}" type="pres">
      <dgm:prSet presAssocID="{114B3B91-E125-5044-A08C-65612876F118}" presName="hierChild4" presStyleCnt="0"/>
      <dgm:spPr/>
    </dgm:pt>
    <dgm:pt modelId="{771219DB-C223-DB40-9CE9-9225CED02903}" type="pres">
      <dgm:prSet presAssocID="{764F83B8-3FB9-1A4C-9015-49B9E612F1B5}" presName="Name17" presStyleLbl="parChTrans1D3" presStyleIdx="1" presStyleCnt="2"/>
      <dgm:spPr/>
      <dgm:t>
        <a:bodyPr/>
        <a:lstStyle/>
        <a:p>
          <a:endParaRPr lang="es-ES"/>
        </a:p>
      </dgm:t>
    </dgm:pt>
    <dgm:pt modelId="{047008FF-9E23-9F4C-BC49-566C5499E68A}" type="pres">
      <dgm:prSet presAssocID="{86B96CD5-FA83-0445-9D38-7900104A21EF}" presName="hierRoot3" presStyleCnt="0"/>
      <dgm:spPr/>
    </dgm:pt>
    <dgm:pt modelId="{AD14E2F2-7403-9F49-8022-353B9C6D1BC5}" type="pres">
      <dgm:prSet presAssocID="{86B96CD5-FA83-0445-9D38-7900104A21EF}" presName="composite3" presStyleCnt="0"/>
      <dgm:spPr/>
    </dgm:pt>
    <dgm:pt modelId="{32239108-4493-9141-A0EB-A2D037346B9C}" type="pres">
      <dgm:prSet presAssocID="{86B96CD5-FA83-0445-9D38-7900104A21EF}" presName="background3" presStyleLbl="node3" presStyleIdx="1" presStyleCnt="2"/>
      <dgm:spPr/>
    </dgm:pt>
    <dgm:pt modelId="{3C6EC1AC-0E3E-B549-9805-CF764F8FA63D}" type="pres">
      <dgm:prSet presAssocID="{86B96CD5-FA83-0445-9D38-7900104A21EF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4D5780-D23D-1E4E-86B2-2AD6817BD04C}" type="pres">
      <dgm:prSet presAssocID="{86B96CD5-FA83-0445-9D38-7900104A21EF}" presName="hierChild4" presStyleCnt="0"/>
      <dgm:spPr/>
    </dgm:pt>
    <dgm:pt modelId="{9B4C59D2-9842-BC46-A6B5-A33A80436141}" type="pres">
      <dgm:prSet presAssocID="{82B542BB-4DA7-A74C-909D-E7B138C9FB8F}" presName="Name10" presStyleLbl="parChTrans1D2" presStyleIdx="1" presStyleCnt="2"/>
      <dgm:spPr/>
      <dgm:t>
        <a:bodyPr/>
        <a:lstStyle/>
        <a:p>
          <a:endParaRPr lang="es-ES"/>
        </a:p>
      </dgm:t>
    </dgm:pt>
    <dgm:pt modelId="{C5200169-9BB4-BA4D-9634-7C2DB109DEE4}" type="pres">
      <dgm:prSet presAssocID="{BD8CCAD2-7F13-1540-88F5-C319733D1016}" presName="hierRoot2" presStyleCnt="0"/>
      <dgm:spPr/>
    </dgm:pt>
    <dgm:pt modelId="{F78A1BAA-715C-4C4C-92B3-FA949817794A}" type="pres">
      <dgm:prSet presAssocID="{BD8CCAD2-7F13-1540-88F5-C319733D1016}" presName="composite2" presStyleCnt="0"/>
      <dgm:spPr/>
    </dgm:pt>
    <dgm:pt modelId="{F9F4619E-32DC-2348-9778-8D118113C95B}" type="pres">
      <dgm:prSet presAssocID="{BD8CCAD2-7F13-1540-88F5-C319733D1016}" presName="background2" presStyleLbl="node2" presStyleIdx="1" presStyleCnt="2"/>
      <dgm:spPr/>
    </dgm:pt>
    <dgm:pt modelId="{F25409B5-76D8-B344-89A3-00F892C45807}" type="pres">
      <dgm:prSet presAssocID="{BD8CCAD2-7F13-1540-88F5-C319733D101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1F95E4-520E-314B-A175-D16171414EBD}" type="pres">
      <dgm:prSet presAssocID="{BD8CCAD2-7F13-1540-88F5-C319733D1016}" presName="hierChild3" presStyleCnt="0"/>
      <dgm:spPr/>
    </dgm:pt>
  </dgm:ptLst>
  <dgm:cxnLst>
    <dgm:cxn modelId="{F89C0EAC-58C9-DD46-A858-412925C54E52}" type="presOf" srcId="{764F83B8-3FB9-1A4C-9015-49B9E612F1B5}" destId="{771219DB-C223-DB40-9CE9-9225CED02903}" srcOrd="0" destOrd="0" presId="urn:microsoft.com/office/officeart/2005/8/layout/hierarchy1"/>
    <dgm:cxn modelId="{61135267-1E4B-A54D-8413-3D3157839F2D}" srcId="{83E85E67-7F3A-6C44-9CC1-6524533CA4A0}" destId="{86B96CD5-FA83-0445-9D38-7900104A21EF}" srcOrd="1" destOrd="0" parTransId="{764F83B8-3FB9-1A4C-9015-49B9E612F1B5}" sibTransId="{6498242E-2D48-0640-81FE-1CA5EE53DBDA}"/>
    <dgm:cxn modelId="{CFF47308-8126-7148-A801-1404D7CF4C2F}" type="presOf" srcId="{C1950858-B690-464C-AFA2-91449CFCF062}" destId="{C555C954-7D2D-9841-BE0F-35FE49C7B89C}" srcOrd="0" destOrd="0" presId="urn:microsoft.com/office/officeart/2005/8/layout/hierarchy1"/>
    <dgm:cxn modelId="{90B875D5-861B-D840-8000-56243A0C4CAC}" type="presOf" srcId="{86B96CD5-FA83-0445-9D38-7900104A21EF}" destId="{3C6EC1AC-0E3E-B549-9805-CF764F8FA63D}" srcOrd="0" destOrd="0" presId="urn:microsoft.com/office/officeart/2005/8/layout/hierarchy1"/>
    <dgm:cxn modelId="{1FF6C24C-9E86-264D-ADB3-745B601FE555}" type="presOf" srcId="{BB40666C-78E6-1248-B86E-555B17EE812D}" destId="{6F8193B0-00E4-534A-9C73-5683132D08B9}" srcOrd="0" destOrd="0" presId="urn:microsoft.com/office/officeart/2005/8/layout/hierarchy1"/>
    <dgm:cxn modelId="{B8CA8C7E-9A14-0E43-9A90-28B151AB136D}" type="presOf" srcId="{BD8CCAD2-7F13-1540-88F5-C319733D1016}" destId="{F25409B5-76D8-B344-89A3-00F892C45807}" srcOrd="0" destOrd="0" presId="urn:microsoft.com/office/officeart/2005/8/layout/hierarchy1"/>
    <dgm:cxn modelId="{81778C59-AEB1-B149-AC7C-F2BBFD09A65F}" type="presOf" srcId="{79D19681-C3E6-0141-BBAA-A33D4DD049C2}" destId="{ED7F9379-7108-A64E-87F0-320FB8E9546B}" srcOrd="0" destOrd="0" presId="urn:microsoft.com/office/officeart/2005/8/layout/hierarchy1"/>
    <dgm:cxn modelId="{D1E962FF-993D-704A-A35A-6403839F6BDD}" srcId="{83E85E67-7F3A-6C44-9CC1-6524533CA4A0}" destId="{114B3B91-E125-5044-A08C-65612876F118}" srcOrd="0" destOrd="0" parTransId="{79D19681-C3E6-0141-BBAA-A33D4DD049C2}" sibTransId="{A7D129CF-7D50-E944-A839-76089BA28B64}"/>
    <dgm:cxn modelId="{1B9C78A8-F8CD-0C47-A5DD-E52A8A2C4518}" srcId="{C1950858-B690-464C-AFA2-91449CFCF062}" destId="{BD8CCAD2-7F13-1540-88F5-C319733D1016}" srcOrd="1" destOrd="0" parTransId="{82B542BB-4DA7-A74C-909D-E7B138C9FB8F}" sibTransId="{DA20F312-2396-F74C-A0E0-A5941A80EF0E}"/>
    <dgm:cxn modelId="{B74AB68D-88D8-B642-90DA-CF0929ABA927}" type="presOf" srcId="{74CBFC2B-0A7D-C347-9068-8C93D7F39861}" destId="{5C188F04-9A65-7C49-951D-ED9E902890F5}" srcOrd="0" destOrd="0" presId="urn:microsoft.com/office/officeart/2005/8/layout/hierarchy1"/>
    <dgm:cxn modelId="{43A99609-F9B8-7643-816C-01E6A36E8A95}" srcId="{BB40666C-78E6-1248-B86E-555B17EE812D}" destId="{C1950858-B690-464C-AFA2-91449CFCF062}" srcOrd="0" destOrd="0" parTransId="{36E42332-3633-AA4A-959E-41347DB33E4C}" sibTransId="{F522F75F-987E-6A4E-8DDC-D931354F1327}"/>
    <dgm:cxn modelId="{B8144D4F-6919-354B-B798-0ACD672FCC88}" srcId="{C1950858-B690-464C-AFA2-91449CFCF062}" destId="{83E85E67-7F3A-6C44-9CC1-6524533CA4A0}" srcOrd="0" destOrd="0" parTransId="{74CBFC2B-0A7D-C347-9068-8C93D7F39861}" sibTransId="{EB9EE3BB-5A08-DB4F-90B0-47CFCD771D60}"/>
    <dgm:cxn modelId="{883BE955-7960-CB4B-B097-D3B5966AB140}" type="presOf" srcId="{114B3B91-E125-5044-A08C-65612876F118}" destId="{AF38B20C-1DA1-8141-8A99-0C7BE3046E25}" srcOrd="0" destOrd="0" presId="urn:microsoft.com/office/officeart/2005/8/layout/hierarchy1"/>
    <dgm:cxn modelId="{CE88CD36-8A19-2F48-BFCF-1A2368285C91}" type="presOf" srcId="{82B542BB-4DA7-A74C-909D-E7B138C9FB8F}" destId="{9B4C59D2-9842-BC46-A6B5-A33A80436141}" srcOrd="0" destOrd="0" presId="urn:microsoft.com/office/officeart/2005/8/layout/hierarchy1"/>
    <dgm:cxn modelId="{34BD1EEB-BF20-FA40-8399-825B3CE2960D}" type="presOf" srcId="{83E85E67-7F3A-6C44-9CC1-6524533CA4A0}" destId="{1A516E2D-C1C2-6F41-8917-7BE5B8112CF4}" srcOrd="0" destOrd="0" presId="urn:microsoft.com/office/officeart/2005/8/layout/hierarchy1"/>
    <dgm:cxn modelId="{815AB029-E8A1-7048-89B6-EBBBB698D928}" type="presParOf" srcId="{6F8193B0-00E4-534A-9C73-5683132D08B9}" destId="{516FEB72-FE73-8443-9002-62629294EAEF}" srcOrd="0" destOrd="0" presId="urn:microsoft.com/office/officeart/2005/8/layout/hierarchy1"/>
    <dgm:cxn modelId="{DDDA4809-313A-CF45-B535-3015F8297278}" type="presParOf" srcId="{516FEB72-FE73-8443-9002-62629294EAEF}" destId="{A15ABB7C-BDFD-164B-A81A-6A2DBFE7EF6A}" srcOrd="0" destOrd="0" presId="urn:microsoft.com/office/officeart/2005/8/layout/hierarchy1"/>
    <dgm:cxn modelId="{1D6E02DC-C911-B74F-8B9B-BF313218E67E}" type="presParOf" srcId="{A15ABB7C-BDFD-164B-A81A-6A2DBFE7EF6A}" destId="{CB69C6DA-E7B4-B842-8C8D-8DDC73A1092A}" srcOrd="0" destOrd="0" presId="urn:microsoft.com/office/officeart/2005/8/layout/hierarchy1"/>
    <dgm:cxn modelId="{815B273C-C117-7C4F-BB37-6B8E44F5977E}" type="presParOf" srcId="{A15ABB7C-BDFD-164B-A81A-6A2DBFE7EF6A}" destId="{C555C954-7D2D-9841-BE0F-35FE49C7B89C}" srcOrd="1" destOrd="0" presId="urn:microsoft.com/office/officeart/2005/8/layout/hierarchy1"/>
    <dgm:cxn modelId="{1AD3B676-447D-A746-9D86-3F114749EF7B}" type="presParOf" srcId="{516FEB72-FE73-8443-9002-62629294EAEF}" destId="{CB690ABE-BEFE-394E-B50F-BDEA94E36CCC}" srcOrd="1" destOrd="0" presId="urn:microsoft.com/office/officeart/2005/8/layout/hierarchy1"/>
    <dgm:cxn modelId="{CC089550-1C26-6344-9624-4E290C7A858C}" type="presParOf" srcId="{CB690ABE-BEFE-394E-B50F-BDEA94E36CCC}" destId="{5C188F04-9A65-7C49-951D-ED9E902890F5}" srcOrd="0" destOrd="0" presId="urn:microsoft.com/office/officeart/2005/8/layout/hierarchy1"/>
    <dgm:cxn modelId="{58207947-4695-D349-8A16-80DB7A098269}" type="presParOf" srcId="{CB690ABE-BEFE-394E-B50F-BDEA94E36CCC}" destId="{D8BDDE9D-2D3E-0C4E-B8FE-F8869AD764BE}" srcOrd="1" destOrd="0" presId="urn:microsoft.com/office/officeart/2005/8/layout/hierarchy1"/>
    <dgm:cxn modelId="{FB857E5B-F3CD-9746-BA3E-F72BABBA9551}" type="presParOf" srcId="{D8BDDE9D-2D3E-0C4E-B8FE-F8869AD764BE}" destId="{EB55545C-4F64-DE47-93D5-671F3CE5C172}" srcOrd="0" destOrd="0" presId="urn:microsoft.com/office/officeart/2005/8/layout/hierarchy1"/>
    <dgm:cxn modelId="{CAB61F35-D2B6-7641-ACF2-8061B23BC16B}" type="presParOf" srcId="{EB55545C-4F64-DE47-93D5-671F3CE5C172}" destId="{76DBD721-4932-534D-A6EE-F924993E3D94}" srcOrd="0" destOrd="0" presId="urn:microsoft.com/office/officeart/2005/8/layout/hierarchy1"/>
    <dgm:cxn modelId="{0F24CC13-EDEE-9B44-9D24-552AFD194673}" type="presParOf" srcId="{EB55545C-4F64-DE47-93D5-671F3CE5C172}" destId="{1A516E2D-C1C2-6F41-8917-7BE5B8112CF4}" srcOrd="1" destOrd="0" presId="urn:microsoft.com/office/officeart/2005/8/layout/hierarchy1"/>
    <dgm:cxn modelId="{4B298177-895C-704D-979C-74960136C23E}" type="presParOf" srcId="{D8BDDE9D-2D3E-0C4E-B8FE-F8869AD764BE}" destId="{E34C3862-D7A9-7341-AA90-D49D503FEB82}" srcOrd="1" destOrd="0" presId="urn:microsoft.com/office/officeart/2005/8/layout/hierarchy1"/>
    <dgm:cxn modelId="{D51A611D-0D89-D44E-8891-C699B49D3DCB}" type="presParOf" srcId="{E34C3862-D7A9-7341-AA90-D49D503FEB82}" destId="{ED7F9379-7108-A64E-87F0-320FB8E9546B}" srcOrd="0" destOrd="0" presId="urn:microsoft.com/office/officeart/2005/8/layout/hierarchy1"/>
    <dgm:cxn modelId="{23C49D5A-108D-C243-814A-B058D76AE67A}" type="presParOf" srcId="{E34C3862-D7A9-7341-AA90-D49D503FEB82}" destId="{9D8FC0F1-FB62-894F-9A32-145D0C410075}" srcOrd="1" destOrd="0" presId="urn:microsoft.com/office/officeart/2005/8/layout/hierarchy1"/>
    <dgm:cxn modelId="{87A9E1B0-2D51-ED47-9016-879CAF54D6D5}" type="presParOf" srcId="{9D8FC0F1-FB62-894F-9A32-145D0C410075}" destId="{3E313BC7-E1A7-8C4B-954A-F2286C45954D}" srcOrd="0" destOrd="0" presId="urn:microsoft.com/office/officeart/2005/8/layout/hierarchy1"/>
    <dgm:cxn modelId="{AA9DB638-E932-3C41-9A30-FC437E6BA4C1}" type="presParOf" srcId="{3E313BC7-E1A7-8C4B-954A-F2286C45954D}" destId="{7DAF9CB8-30FD-374A-8B69-91C4911DDAA0}" srcOrd="0" destOrd="0" presId="urn:microsoft.com/office/officeart/2005/8/layout/hierarchy1"/>
    <dgm:cxn modelId="{D7DC58F2-184A-0340-B8AD-E0B114DD4D50}" type="presParOf" srcId="{3E313BC7-E1A7-8C4B-954A-F2286C45954D}" destId="{AF38B20C-1DA1-8141-8A99-0C7BE3046E25}" srcOrd="1" destOrd="0" presId="urn:microsoft.com/office/officeart/2005/8/layout/hierarchy1"/>
    <dgm:cxn modelId="{29B07669-0DA2-9740-B8DF-FC3AC06811BA}" type="presParOf" srcId="{9D8FC0F1-FB62-894F-9A32-145D0C410075}" destId="{B2A47682-7315-0341-8EA8-727BC52EFA93}" srcOrd="1" destOrd="0" presId="urn:microsoft.com/office/officeart/2005/8/layout/hierarchy1"/>
    <dgm:cxn modelId="{72AD157A-D78F-494B-9910-699E8DB0E99F}" type="presParOf" srcId="{E34C3862-D7A9-7341-AA90-D49D503FEB82}" destId="{771219DB-C223-DB40-9CE9-9225CED02903}" srcOrd="2" destOrd="0" presId="urn:microsoft.com/office/officeart/2005/8/layout/hierarchy1"/>
    <dgm:cxn modelId="{8624D35C-5955-0446-A2A7-B5A08F40C03C}" type="presParOf" srcId="{E34C3862-D7A9-7341-AA90-D49D503FEB82}" destId="{047008FF-9E23-9F4C-BC49-566C5499E68A}" srcOrd="3" destOrd="0" presId="urn:microsoft.com/office/officeart/2005/8/layout/hierarchy1"/>
    <dgm:cxn modelId="{DF3C99D3-C280-0F41-89FE-FAAFB4AA55F7}" type="presParOf" srcId="{047008FF-9E23-9F4C-BC49-566C5499E68A}" destId="{AD14E2F2-7403-9F49-8022-353B9C6D1BC5}" srcOrd="0" destOrd="0" presId="urn:microsoft.com/office/officeart/2005/8/layout/hierarchy1"/>
    <dgm:cxn modelId="{C797825D-A4A2-AC44-AC2A-FEF9342D34CA}" type="presParOf" srcId="{AD14E2F2-7403-9F49-8022-353B9C6D1BC5}" destId="{32239108-4493-9141-A0EB-A2D037346B9C}" srcOrd="0" destOrd="0" presId="urn:microsoft.com/office/officeart/2005/8/layout/hierarchy1"/>
    <dgm:cxn modelId="{A06BBB77-FDE3-3342-9014-9EC7DB2E904E}" type="presParOf" srcId="{AD14E2F2-7403-9F49-8022-353B9C6D1BC5}" destId="{3C6EC1AC-0E3E-B549-9805-CF764F8FA63D}" srcOrd="1" destOrd="0" presId="urn:microsoft.com/office/officeart/2005/8/layout/hierarchy1"/>
    <dgm:cxn modelId="{44DC1C97-02BE-FB43-BA33-E7B0B5AF0580}" type="presParOf" srcId="{047008FF-9E23-9F4C-BC49-566C5499E68A}" destId="{F74D5780-D23D-1E4E-86B2-2AD6817BD04C}" srcOrd="1" destOrd="0" presId="urn:microsoft.com/office/officeart/2005/8/layout/hierarchy1"/>
    <dgm:cxn modelId="{91F85894-4491-B84E-A34C-4EB87C76EC64}" type="presParOf" srcId="{CB690ABE-BEFE-394E-B50F-BDEA94E36CCC}" destId="{9B4C59D2-9842-BC46-A6B5-A33A80436141}" srcOrd="2" destOrd="0" presId="urn:microsoft.com/office/officeart/2005/8/layout/hierarchy1"/>
    <dgm:cxn modelId="{4F9ADD8F-2C55-FA4F-A8EB-E28A37AC8560}" type="presParOf" srcId="{CB690ABE-BEFE-394E-B50F-BDEA94E36CCC}" destId="{C5200169-9BB4-BA4D-9634-7C2DB109DEE4}" srcOrd="3" destOrd="0" presId="urn:microsoft.com/office/officeart/2005/8/layout/hierarchy1"/>
    <dgm:cxn modelId="{D1C13C77-D72C-674D-8D88-B1984FE65178}" type="presParOf" srcId="{C5200169-9BB4-BA4D-9634-7C2DB109DEE4}" destId="{F78A1BAA-715C-4C4C-92B3-FA949817794A}" srcOrd="0" destOrd="0" presId="urn:microsoft.com/office/officeart/2005/8/layout/hierarchy1"/>
    <dgm:cxn modelId="{8DD7E2C7-4756-2E48-9420-4537EEA42BAC}" type="presParOf" srcId="{F78A1BAA-715C-4C4C-92B3-FA949817794A}" destId="{F9F4619E-32DC-2348-9778-8D118113C95B}" srcOrd="0" destOrd="0" presId="urn:microsoft.com/office/officeart/2005/8/layout/hierarchy1"/>
    <dgm:cxn modelId="{F09D9A43-B662-7E40-AAD7-A95F7E84ADFA}" type="presParOf" srcId="{F78A1BAA-715C-4C4C-92B3-FA949817794A}" destId="{F25409B5-76D8-B344-89A3-00F892C45807}" srcOrd="1" destOrd="0" presId="urn:microsoft.com/office/officeart/2005/8/layout/hierarchy1"/>
    <dgm:cxn modelId="{E95A90C0-123B-D442-B402-CB41685ADE29}" type="presParOf" srcId="{C5200169-9BB4-BA4D-9634-7C2DB109DEE4}" destId="{F71F95E4-520E-314B-A175-D16171414E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</a:t>
          </a:r>
          <a:r>
            <a:rPr lang="es-ES" dirty="0" smtClean="0"/>
            <a:t>1 = 3 </a:t>
          </a:r>
          <a:r>
            <a:rPr lang="mr-IN" dirty="0" smtClean="0"/>
            <a:t>–</a:t>
          </a:r>
          <a:r>
            <a:rPr lang="es-ES" dirty="0" smtClean="0"/>
            <a:t> (2-1)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DD611286-24D9-994A-A5B5-E72DC5A90A18}" type="presOf" srcId="{97A30A56-B3AE-AB4E-BE3F-5B33D62A3373}" destId="{489ABF32-7689-C340-83B3-7B4DC6806C44}" srcOrd="0" destOrd="0" presId="urn:microsoft.com/office/officeart/2005/8/layout/hierarchy6"/>
    <dgm:cxn modelId="{007282B0-64CC-C945-B7FD-E1BF6837C749}" type="presOf" srcId="{C6219377-F396-2144-A84C-F343D1E2B7F9}" destId="{4B5A7428-917E-3C4B-BD89-709EC1AF8F5F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9C7E187A-FA6F-1A4F-BD31-756DC6C39F8D}" type="presOf" srcId="{89147617-33D1-744F-9F76-2049498BA0EE}" destId="{3197FCAB-10FF-154C-A22A-087FB5BBE2A3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86EB4602-3F75-C740-A62A-242578DD6845}" type="presOf" srcId="{255A3141-1B05-CC49-8A26-0E3C1255CD95}" destId="{149995F4-71F1-0F40-B459-164807D54B6D}" srcOrd="1" destOrd="0" presId="urn:microsoft.com/office/officeart/2005/8/layout/hierarchy6"/>
    <dgm:cxn modelId="{22F5CBE3-7018-834C-87A1-278D98683293}" type="presOf" srcId="{B5E46FA4-B9AE-FA4A-A8D0-7F7B73D0373F}" destId="{48BA0A5C-0C08-E24A-A306-79594CC064C8}" srcOrd="0" destOrd="0" presId="urn:microsoft.com/office/officeart/2005/8/layout/hierarchy6"/>
    <dgm:cxn modelId="{10137538-76CE-B048-93C9-B98DD5F9D55C}" type="presOf" srcId="{A31C575B-4CC2-4341-A615-CDE130AC59F0}" destId="{E4CA12C4-8116-9242-87B9-FCF731F40A9B}" srcOrd="0" destOrd="0" presId="urn:microsoft.com/office/officeart/2005/8/layout/hierarchy6"/>
    <dgm:cxn modelId="{F30C84CB-D900-1F49-8CCD-498722EEC1EB}" type="presOf" srcId="{397A75C3-CDDA-FC48-AD83-B04FA3EA968A}" destId="{2B8543FC-3AAC-3047-93D0-3270C7C440CA}" srcOrd="0" destOrd="0" presId="urn:microsoft.com/office/officeart/2005/8/layout/hierarchy6"/>
    <dgm:cxn modelId="{1571F77D-EB6C-334E-B26F-EC083E39A3DA}" type="presOf" srcId="{6AF4E655-095D-8742-84D6-2BFD3A1224FE}" destId="{89961688-3D20-CE49-A01C-7C5A1E986FD0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CA31A7F5-73B3-3043-9887-56C8DBEEB6D0}" type="presOf" srcId="{0515F26C-2107-934B-BA6E-C9D1B7B1B609}" destId="{09B3857D-0B9D-774E-9601-845CE21E9E5E}" srcOrd="0" destOrd="0" presId="urn:microsoft.com/office/officeart/2005/8/layout/hierarchy6"/>
    <dgm:cxn modelId="{2B9F24D4-8DBA-1E4E-AE1F-BF944EEEA7EC}" type="presOf" srcId="{9A74D2A8-F182-4743-B6DA-15F9F1CEF1D2}" destId="{C89936EF-E2B6-4E4C-9E8D-E88EE2DBB135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8945070A-430A-834B-880A-B91178F9BC26}" type="presOf" srcId="{8AD40B87-739D-A04A-8016-97393397A271}" destId="{45168605-7D11-1247-B373-A42AC5E264EE}" srcOrd="1" destOrd="0" presId="urn:microsoft.com/office/officeart/2005/8/layout/hierarchy6"/>
    <dgm:cxn modelId="{80ED25E5-E30B-504C-ACBB-08CA7B0BBB6D}" type="presOf" srcId="{4A2ADDF1-6AEF-8B4D-A618-3A41F1F7125E}" destId="{8ED886D0-E85C-9242-A131-83745364D874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5CDBC691-1D4C-0E4A-9CB5-EFFDCD63FA04}" type="presOf" srcId="{19BE3090-0CFD-D849-9FA2-EFE9B3FFB4A8}" destId="{BAC898A7-8D50-1B4C-B1BE-1CA92342F662}" srcOrd="0" destOrd="0" presId="urn:microsoft.com/office/officeart/2005/8/layout/hierarchy6"/>
    <dgm:cxn modelId="{B71DA9AE-0764-B242-B6E5-BFD0B8311B3E}" type="presOf" srcId="{405B6D29-308B-BE40-ACDE-5FAA47277B28}" destId="{863646D9-895A-F54E-967F-AC19FC52A86E}" srcOrd="0" destOrd="0" presId="urn:microsoft.com/office/officeart/2005/8/layout/hierarchy6"/>
    <dgm:cxn modelId="{9FC55ABE-684C-BB46-8E0D-C8DBAE4FFDF0}" type="presOf" srcId="{9246C826-F884-B24B-B6EE-4997D1960885}" destId="{E6105574-5B26-4C4F-ABA9-7C0BC990CB59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AFA795D1-5AF5-A04F-9927-CAFD6CAD23E9}" type="presOf" srcId="{37FCD23A-F0FA-AE4D-B450-ED865158C033}" destId="{C6B9AD11-2AC2-3043-8E02-6EE8785C5B6B}" srcOrd="0" destOrd="0" presId="urn:microsoft.com/office/officeart/2005/8/layout/hierarchy6"/>
    <dgm:cxn modelId="{D32ECFF5-CADB-864C-A7EA-C50D53E34291}" type="presOf" srcId="{064ECED0-3F00-084E-8442-3C1FDC7D4932}" destId="{31DC47E8-7D31-4140-B5CA-34F188266D56}" srcOrd="0" destOrd="0" presId="urn:microsoft.com/office/officeart/2005/8/layout/hierarchy6"/>
    <dgm:cxn modelId="{D5E01EF4-3536-3D4D-B707-E1A3D790F43A}" type="presOf" srcId="{255A3141-1B05-CC49-8A26-0E3C1255CD95}" destId="{FB714BFB-B052-C947-BD86-7E5B6F57DB85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0AAC6957-6CFE-734B-B1A8-0064B8933983}" type="presOf" srcId="{9305D15D-6EEB-8F44-9307-CDB1E08C3692}" destId="{9A8B02C1-3412-F940-8ADA-A6B7F6C2E20A}" srcOrd="0" destOrd="0" presId="urn:microsoft.com/office/officeart/2005/8/layout/hierarchy6"/>
    <dgm:cxn modelId="{76CBF010-D931-A747-A5E9-7C0CB5A65A85}" type="presOf" srcId="{A31C575B-4CC2-4341-A615-CDE130AC59F0}" destId="{130021B8-EC0B-4949-9A23-0BA4CAB81107}" srcOrd="1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9E4B1B31-DCE5-5C41-B580-25DF4674E0FE}" type="presOf" srcId="{DF419D5F-6FCA-5245-A9AB-44F40EA0BEC7}" destId="{FE5A27DC-2A45-8943-A39C-79A72026D08E}" srcOrd="0" destOrd="0" presId="urn:microsoft.com/office/officeart/2005/8/layout/hierarchy6"/>
    <dgm:cxn modelId="{568C8D35-698E-694E-8486-50FF9786F14B}" type="presOf" srcId="{8AD40B87-739D-A04A-8016-97393397A271}" destId="{5F4812D7-4903-E142-A5BD-E3C4A13B69DA}" srcOrd="0" destOrd="0" presId="urn:microsoft.com/office/officeart/2005/8/layout/hierarchy6"/>
    <dgm:cxn modelId="{473A49F9-897F-7A46-B876-803EDA52B029}" type="presOf" srcId="{626E8685-D572-9E4D-B3C8-4C27C2B9D85B}" destId="{EDDEE7F0-098C-F744-853C-DCA64E2CF2FE}" srcOrd="0" destOrd="0" presId="urn:microsoft.com/office/officeart/2005/8/layout/hierarchy6"/>
    <dgm:cxn modelId="{A91E582F-C046-BA45-8AAE-B6987FCEAE09}" type="presOf" srcId="{80C4D2E4-1ECD-544F-9B69-D988FC1F774F}" destId="{6214E12D-A996-BB4C-A112-5FAF74C52E9B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50FE63E2-1D31-C244-AB03-9308DCF5EBB5}" type="presOf" srcId="{8B259635-4CF8-814A-8DAD-9E01D7771035}" destId="{7523D1F0-FB9D-C545-B403-659F11E4A07E}" srcOrd="0" destOrd="0" presId="urn:microsoft.com/office/officeart/2005/8/layout/hierarchy6"/>
    <dgm:cxn modelId="{C6FCAE2B-C6C4-5243-AD81-E12415A9B329}" type="presOf" srcId="{3289D93C-882E-3741-8FB0-FB3D0598E381}" destId="{B4B243A6-E3E2-2244-BEE5-9D808B7CE6AF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F27027E9-176B-C94D-A2DC-7573CDACFC84}" type="presParOf" srcId="{EDDEE7F0-098C-F744-853C-DCA64E2CF2FE}" destId="{EF649A04-0D71-9C4A-870D-AB7C9C534DFB}" srcOrd="0" destOrd="0" presId="urn:microsoft.com/office/officeart/2005/8/layout/hierarchy6"/>
    <dgm:cxn modelId="{87D0E5D0-DA9A-5B42-BF42-058237396A69}" type="presParOf" srcId="{EF649A04-0D71-9C4A-870D-AB7C9C534DFB}" destId="{E4879A90-5AFD-9F4C-AA02-AB39726B06AA}" srcOrd="0" destOrd="0" presId="urn:microsoft.com/office/officeart/2005/8/layout/hierarchy6"/>
    <dgm:cxn modelId="{C3721EA4-7087-1F43-9144-AB2A8B9F9B8A}" type="presParOf" srcId="{EF649A04-0D71-9C4A-870D-AB7C9C534DFB}" destId="{3C4F83B0-2747-F843-8BF6-114E89FB295E}" srcOrd="1" destOrd="0" presId="urn:microsoft.com/office/officeart/2005/8/layout/hierarchy6"/>
    <dgm:cxn modelId="{E89AFD73-214F-F246-8164-121E4BBD30D3}" type="presParOf" srcId="{3C4F83B0-2747-F843-8BF6-114E89FB295E}" destId="{B5D8FD3B-3FE9-5144-AD25-7D6193C25976}" srcOrd="0" destOrd="0" presId="urn:microsoft.com/office/officeart/2005/8/layout/hierarchy6"/>
    <dgm:cxn modelId="{E4FA2306-C19E-B448-95B5-BD4DDAC95E9C}" type="presParOf" srcId="{B5D8FD3B-3FE9-5144-AD25-7D6193C25976}" destId="{C89936EF-E2B6-4E4C-9E8D-E88EE2DBB135}" srcOrd="0" destOrd="0" presId="urn:microsoft.com/office/officeart/2005/8/layout/hierarchy6"/>
    <dgm:cxn modelId="{8D5DE154-9C8A-6F42-A0B2-7C08E73FB7A4}" type="presParOf" srcId="{B5D8FD3B-3FE9-5144-AD25-7D6193C25976}" destId="{7DA4A37B-B94C-AC4B-86E7-002494FC330F}" srcOrd="1" destOrd="0" presId="urn:microsoft.com/office/officeart/2005/8/layout/hierarchy6"/>
    <dgm:cxn modelId="{C8B9732F-98F6-B64B-8B11-B2B12C0B4EF9}" type="presParOf" srcId="{7DA4A37B-B94C-AC4B-86E7-002494FC330F}" destId="{48BA0A5C-0C08-E24A-A306-79594CC064C8}" srcOrd="0" destOrd="0" presId="urn:microsoft.com/office/officeart/2005/8/layout/hierarchy6"/>
    <dgm:cxn modelId="{E9C740F2-C945-1C4B-B1B9-AE3E96BB13AC}" type="presParOf" srcId="{7DA4A37B-B94C-AC4B-86E7-002494FC330F}" destId="{D66C75CD-2D4B-5449-A4A0-B8172062BD3E}" srcOrd="1" destOrd="0" presId="urn:microsoft.com/office/officeart/2005/8/layout/hierarchy6"/>
    <dgm:cxn modelId="{5CF49FF5-15A9-BD41-81F3-29F0D6419296}" type="presParOf" srcId="{D66C75CD-2D4B-5449-A4A0-B8172062BD3E}" destId="{FE5A27DC-2A45-8943-A39C-79A72026D08E}" srcOrd="0" destOrd="0" presId="urn:microsoft.com/office/officeart/2005/8/layout/hierarchy6"/>
    <dgm:cxn modelId="{A4E06BFD-21D6-474A-8C38-A6A086EC8516}" type="presParOf" srcId="{D66C75CD-2D4B-5449-A4A0-B8172062BD3E}" destId="{9E0C6ADF-3096-6443-A7E2-D7410F0EDE7B}" srcOrd="1" destOrd="0" presId="urn:microsoft.com/office/officeart/2005/8/layout/hierarchy6"/>
    <dgm:cxn modelId="{8A19BD1A-D393-264E-B86D-4FE919BCB7BD}" type="presParOf" srcId="{9E0C6ADF-3096-6443-A7E2-D7410F0EDE7B}" destId="{489ABF32-7689-C340-83B3-7B4DC6806C44}" srcOrd="0" destOrd="0" presId="urn:microsoft.com/office/officeart/2005/8/layout/hierarchy6"/>
    <dgm:cxn modelId="{2CC38123-AED6-D64A-B150-D03BFEF378D5}" type="presParOf" srcId="{9E0C6ADF-3096-6443-A7E2-D7410F0EDE7B}" destId="{CB641CED-E93A-1740-9D67-04C32941AA1D}" srcOrd="1" destOrd="0" presId="urn:microsoft.com/office/officeart/2005/8/layout/hierarchy6"/>
    <dgm:cxn modelId="{530035F1-91CA-B54B-A7A3-B806697A22FF}" type="presParOf" srcId="{CB641CED-E93A-1740-9D67-04C32941AA1D}" destId="{8ED886D0-E85C-9242-A131-83745364D874}" srcOrd="0" destOrd="0" presId="urn:microsoft.com/office/officeart/2005/8/layout/hierarchy6"/>
    <dgm:cxn modelId="{13A12395-9309-9340-BCCD-2FAD4EDCDD42}" type="presParOf" srcId="{CB641CED-E93A-1740-9D67-04C32941AA1D}" destId="{C6439516-8793-5F46-B286-B5019F5E2B70}" srcOrd="1" destOrd="0" presId="urn:microsoft.com/office/officeart/2005/8/layout/hierarchy6"/>
    <dgm:cxn modelId="{AAB65A3F-C3A8-FA45-BDCA-A0EFBB0FA53D}" type="presParOf" srcId="{7DA4A37B-B94C-AC4B-86E7-002494FC330F}" destId="{C6B9AD11-2AC2-3043-8E02-6EE8785C5B6B}" srcOrd="2" destOrd="0" presId="urn:microsoft.com/office/officeart/2005/8/layout/hierarchy6"/>
    <dgm:cxn modelId="{1B08E313-A2DF-2740-85A3-E69772840EBB}" type="presParOf" srcId="{7DA4A37B-B94C-AC4B-86E7-002494FC330F}" destId="{E91FCE7B-646E-F045-96E7-9F0595C303F2}" srcOrd="3" destOrd="0" presId="urn:microsoft.com/office/officeart/2005/8/layout/hierarchy6"/>
    <dgm:cxn modelId="{C0978A7E-D182-964F-9869-5F6AE95399C9}" type="presParOf" srcId="{E91FCE7B-646E-F045-96E7-9F0595C303F2}" destId="{E6105574-5B26-4C4F-ABA9-7C0BC990CB59}" srcOrd="0" destOrd="0" presId="urn:microsoft.com/office/officeart/2005/8/layout/hierarchy6"/>
    <dgm:cxn modelId="{4EDE0684-242B-264B-9299-81F4E161386D}" type="presParOf" srcId="{E91FCE7B-646E-F045-96E7-9F0595C303F2}" destId="{B252ABAC-E959-574D-8296-F6BC1C834B0C}" srcOrd="1" destOrd="0" presId="urn:microsoft.com/office/officeart/2005/8/layout/hierarchy6"/>
    <dgm:cxn modelId="{4500C0FB-1EF2-C74C-A01C-E859F66103A5}" type="presParOf" srcId="{7DA4A37B-B94C-AC4B-86E7-002494FC330F}" destId="{863646D9-895A-F54E-967F-AC19FC52A86E}" srcOrd="4" destOrd="0" presId="urn:microsoft.com/office/officeart/2005/8/layout/hierarchy6"/>
    <dgm:cxn modelId="{33AAE16E-9E41-2F43-9F35-16429C595C38}" type="presParOf" srcId="{7DA4A37B-B94C-AC4B-86E7-002494FC330F}" destId="{39AF89FB-5743-3440-ACCC-F1F896B99179}" srcOrd="5" destOrd="0" presId="urn:microsoft.com/office/officeart/2005/8/layout/hierarchy6"/>
    <dgm:cxn modelId="{BF6D914B-3326-CE47-98E3-733782077B79}" type="presParOf" srcId="{39AF89FB-5743-3440-ACCC-F1F896B99179}" destId="{BAC898A7-8D50-1B4C-B1BE-1CA92342F662}" srcOrd="0" destOrd="0" presId="urn:microsoft.com/office/officeart/2005/8/layout/hierarchy6"/>
    <dgm:cxn modelId="{B82A44EA-B8B2-5A4D-A2CD-BC60ABFC000E}" type="presParOf" srcId="{39AF89FB-5743-3440-ACCC-F1F896B99179}" destId="{EE38BDCC-A7D8-F042-8683-735FB8BF339D}" srcOrd="1" destOrd="0" presId="urn:microsoft.com/office/officeart/2005/8/layout/hierarchy6"/>
    <dgm:cxn modelId="{B0A359CD-837D-284A-8039-6A5C9E17BCC6}" type="presParOf" srcId="{EE38BDCC-A7D8-F042-8683-735FB8BF339D}" destId="{7523D1F0-FB9D-C545-B403-659F11E4A07E}" srcOrd="0" destOrd="0" presId="urn:microsoft.com/office/officeart/2005/8/layout/hierarchy6"/>
    <dgm:cxn modelId="{1CB63A69-0EB6-9247-B9EC-90CB1F83BAC6}" type="presParOf" srcId="{EE38BDCC-A7D8-F042-8683-735FB8BF339D}" destId="{5D6C5A8C-BB74-3943-813E-E46D33568D7D}" srcOrd="1" destOrd="0" presId="urn:microsoft.com/office/officeart/2005/8/layout/hierarchy6"/>
    <dgm:cxn modelId="{D6D3A8FA-D21F-CB4B-BAFB-32927619B069}" type="presParOf" srcId="{5D6C5A8C-BB74-3943-813E-E46D33568D7D}" destId="{89961688-3D20-CE49-A01C-7C5A1E986FD0}" srcOrd="0" destOrd="0" presId="urn:microsoft.com/office/officeart/2005/8/layout/hierarchy6"/>
    <dgm:cxn modelId="{CCD13A79-2CF2-5242-A823-3924C36D9E98}" type="presParOf" srcId="{5D6C5A8C-BB74-3943-813E-E46D33568D7D}" destId="{69F514F2-16CA-B64B-87B0-DE39D1CB7B8B}" srcOrd="1" destOrd="0" presId="urn:microsoft.com/office/officeart/2005/8/layout/hierarchy6"/>
    <dgm:cxn modelId="{92B459D0-AC78-044F-A6A0-9161D44C36A5}" type="presParOf" srcId="{69F514F2-16CA-B64B-87B0-DE39D1CB7B8B}" destId="{3197FCAB-10FF-154C-A22A-087FB5BBE2A3}" srcOrd="0" destOrd="0" presId="urn:microsoft.com/office/officeart/2005/8/layout/hierarchy6"/>
    <dgm:cxn modelId="{A1E6C551-A72C-ED44-AF5A-B45BA10E0C2A}" type="presParOf" srcId="{69F514F2-16CA-B64B-87B0-DE39D1CB7B8B}" destId="{59BE5B8A-B6D6-0241-AFF1-F3C039A3D40F}" srcOrd="1" destOrd="0" presId="urn:microsoft.com/office/officeart/2005/8/layout/hierarchy6"/>
    <dgm:cxn modelId="{255575C7-3FAF-C34D-BC57-1DFB9A1B76D8}" type="presParOf" srcId="{59BE5B8A-B6D6-0241-AFF1-F3C039A3D40F}" destId="{2B8543FC-3AAC-3047-93D0-3270C7C440CA}" srcOrd="0" destOrd="0" presId="urn:microsoft.com/office/officeart/2005/8/layout/hierarchy6"/>
    <dgm:cxn modelId="{FFE15426-8B53-8F40-BE09-56A480B5C4B9}" type="presParOf" srcId="{59BE5B8A-B6D6-0241-AFF1-F3C039A3D40F}" destId="{DB9BEF07-29D0-EC4A-B519-F2293F7FAB12}" srcOrd="1" destOrd="0" presId="urn:microsoft.com/office/officeart/2005/8/layout/hierarchy6"/>
    <dgm:cxn modelId="{B8448BCA-0803-4041-9D93-4ED9EDF99D53}" type="presParOf" srcId="{EE38BDCC-A7D8-F042-8683-735FB8BF339D}" destId="{4B5A7428-917E-3C4B-BD89-709EC1AF8F5F}" srcOrd="2" destOrd="0" presId="urn:microsoft.com/office/officeart/2005/8/layout/hierarchy6"/>
    <dgm:cxn modelId="{6D56D77C-B5F3-AF4A-8F94-DFF5F1295D92}" type="presParOf" srcId="{EE38BDCC-A7D8-F042-8683-735FB8BF339D}" destId="{A372CB71-E6D7-0549-A42C-4689FEA0A74A}" srcOrd="3" destOrd="0" presId="urn:microsoft.com/office/officeart/2005/8/layout/hierarchy6"/>
    <dgm:cxn modelId="{8165AE75-B590-C046-A7FB-6412E0B61E7F}" type="presParOf" srcId="{A372CB71-E6D7-0549-A42C-4689FEA0A74A}" destId="{6214E12D-A996-BB4C-A112-5FAF74C52E9B}" srcOrd="0" destOrd="0" presId="urn:microsoft.com/office/officeart/2005/8/layout/hierarchy6"/>
    <dgm:cxn modelId="{E6EC3605-5888-8748-AE60-CFD02DD65F9D}" type="presParOf" srcId="{A372CB71-E6D7-0549-A42C-4689FEA0A74A}" destId="{40A4BA6A-869A-4E42-B8FA-93A0CE786E39}" srcOrd="1" destOrd="0" presId="urn:microsoft.com/office/officeart/2005/8/layout/hierarchy6"/>
    <dgm:cxn modelId="{7E258829-9527-F744-B0EB-5C172EA119DD}" type="presParOf" srcId="{EE38BDCC-A7D8-F042-8683-735FB8BF339D}" destId="{31DC47E8-7D31-4140-B5CA-34F188266D56}" srcOrd="4" destOrd="0" presId="urn:microsoft.com/office/officeart/2005/8/layout/hierarchy6"/>
    <dgm:cxn modelId="{CF115BFF-5660-6940-B609-A029FC113EEC}" type="presParOf" srcId="{EE38BDCC-A7D8-F042-8683-735FB8BF339D}" destId="{45EDDBA7-36BD-D14E-8F62-7BC8FF600B71}" srcOrd="5" destOrd="0" presId="urn:microsoft.com/office/officeart/2005/8/layout/hierarchy6"/>
    <dgm:cxn modelId="{66A1C592-3BFE-B043-8AFC-98E7020BC029}" type="presParOf" srcId="{45EDDBA7-36BD-D14E-8F62-7BC8FF600B71}" destId="{B4B243A6-E3E2-2244-BEE5-9D808B7CE6AF}" srcOrd="0" destOrd="0" presId="urn:microsoft.com/office/officeart/2005/8/layout/hierarchy6"/>
    <dgm:cxn modelId="{619F694B-1D25-E040-9560-6F89A9BA5801}" type="presParOf" srcId="{45EDDBA7-36BD-D14E-8F62-7BC8FF600B71}" destId="{92B4A705-630B-594F-B8DD-10B62F3951E2}" srcOrd="1" destOrd="0" presId="urn:microsoft.com/office/officeart/2005/8/layout/hierarchy6"/>
    <dgm:cxn modelId="{EF3CD64E-592D-8B42-A8E7-C239F39C1BE2}" type="presParOf" srcId="{92B4A705-630B-594F-B8DD-10B62F3951E2}" destId="{9A8B02C1-3412-F940-8ADA-A6B7F6C2E20A}" srcOrd="0" destOrd="0" presId="urn:microsoft.com/office/officeart/2005/8/layout/hierarchy6"/>
    <dgm:cxn modelId="{FFAC863C-CF75-1644-850D-54E610F0902B}" type="presParOf" srcId="{92B4A705-630B-594F-B8DD-10B62F3951E2}" destId="{1E51CBF8-47F5-6D47-96A9-D77F88F60F41}" srcOrd="1" destOrd="0" presId="urn:microsoft.com/office/officeart/2005/8/layout/hierarchy6"/>
    <dgm:cxn modelId="{18F3DB73-9774-2143-9515-17218B610DFB}" type="presParOf" srcId="{1E51CBF8-47F5-6D47-96A9-D77F88F60F41}" destId="{09B3857D-0B9D-774E-9601-845CE21E9E5E}" srcOrd="0" destOrd="0" presId="urn:microsoft.com/office/officeart/2005/8/layout/hierarchy6"/>
    <dgm:cxn modelId="{8FE87639-A94F-8643-A710-8455EDECE36C}" type="presParOf" srcId="{1E51CBF8-47F5-6D47-96A9-D77F88F60F41}" destId="{06811D40-BD5B-E340-9AAE-1B32820F7348}" srcOrd="1" destOrd="0" presId="urn:microsoft.com/office/officeart/2005/8/layout/hierarchy6"/>
    <dgm:cxn modelId="{786B7BE8-EFB2-E24E-8C1F-7C92FF35AD5B}" type="presParOf" srcId="{EDDEE7F0-098C-F744-853C-DCA64E2CF2FE}" destId="{EB97AC43-04A6-C044-97B7-F78A4F5B7E68}" srcOrd="1" destOrd="0" presId="urn:microsoft.com/office/officeart/2005/8/layout/hierarchy6"/>
    <dgm:cxn modelId="{834734F8-ED97-504D-A303-8FF4F9418AFC}" type="presParOf" srcId="{EB97AC43-04A6-C044-97B7-F78A4F5B7E68}" destId="{CBF056DB-9E32-A946-A40A-4C1FFA608CBC}" srcOrd="0" destOrd="0" presId="urn:microsoft.com/office/officeart/2005/8/layout/hierarchy6"/>
    <dgm:cxn modelId="{24109E3F-551F-E345-A33A-1C9B26426DC3}" type="presParOf" srcId="{CBF056DB-9E32-A946-A40A-4C1FFA608CBC}" destId="{E4CA12C4-8116-9242-87B9-FCF731F40A9B}" srcOrd="0" destOrd="0" presId="urn:microsoft.com/office/officeart/2005/8/layout/hierarchy6"/>
    <dgm:cxn modelId="{966683D4-E552-8E44-A1FA-684B10F691B0}" type="presParOf" srcId="{CBF056DB-9E32-A946-A40A-4C1FFA608CBC}" destId="{130021B8-EC0B-4949-9A23-0BA4CAB81107}" srcOrd="1" destOrd="0" presId="urn:microsoft.com/office/officeart/2005/8/layout/hierarchy6"/>
    <dgm:cxn modelId="{808F08BB-902F-1642-8B1C-5EE723DA7087}" type="presParOf" srcId="{EB97AC43-04A6-C044-97B7-F78A4F5B7E68}" destId="{9E4C5330-08DC-294C-9FE7-1F21B61C1C30}" srcOrd="1" destOrd="0" presId="urn:microsoft.com/office/officeart/2005/8/layout/hierarchy6"/>
    <dgm:cxn modelId="{1AB47138-7E6C-2D47-A659-4E8FAD3A570E}" type="presParOf" srcId="{9E4C5330-08DC-294C-9FE7-1F21B61C1C30}" destId="{C2FEF84C-5FFE-5044-9506-BA600DE49C0E}" srcOrd="0" destOrd="0" presId="urn:microsoft.com/office/officeart/2005/8/layout/hierarchy6"/>
    <dgm:cxn modelId="{9BB3D146-8D08-864A-9B67-412A1DB52B03}" type="presParOf" srcId="{EB97AC43-04A6-C044-97B7-F78A4F5B7E68}" destId="{9FCAE4E4-E8B6-5849-9C36-CBB96853A88C}" srcOrd="2" destOrd="0" presId="urn:microsoft.com/office/officeart/2005/8/layout/hierarchy6"/>
    <dgm:cxn modelId="{9FAE4433-45DC-4B45-B0C6-0CB7D3F06AF9}" type="presParOf" srcId="{9FCAE4E4-E8B6-5849-9C36-CBB96853A88C}" destId="{5F4812D7-4903-E142-A5BD-E3C4A13B69DA}" srcOrd="0" destOrd="0" presId="urn:microsoft.com/office/officeart/2005/8/layout/hierarchy6"/>
    <dgm:cxn modelId="{0CC0E0D0-D2C4-5649-9125-84387EE5F8CD}" type="presParOf" srcId="{9FCAE4E4-E8B6-5849-9C36-CBB96853A88C}" destId="{45168605-7D11-1247-B373-A42AC5E264EE}" srcOrd="1" destOrd="0" presId="urn:microsoft.com/office/officeart/2005/8/layout/hierarchy6"/>
    <dgm:cxn modelId="{B23921FA-7FC6-F844-AE47-9721644FB70F}" type="presParOf" srcId="{EB97AC43-04A6-C044-97B7-F78A4F5B7E68}" destId="{A26DAFB6-A7DB-494B-A31B-168EC6D6486B}" srcOrd="3" destOrd="0" presId="urn:microsoft.com/office/officeart/2005/8/layout/hierarchy6"/>
    <dgm:cxn modelId="{814CBCEC-3E95-F846-9830-AB203D94ADF8}" type="presParOf" srcId="{A26DAFB6-A7DB-494B-A31B-168EC6D6486B}" destId="{980767BA-38CD-2345-B2A4-21026CC21B11}" srcOrd="0" destOrd="0" presId="urn:microsoft.com/office/officeart/2005/8/layout/hierarchy6"/>
    <dgm:cxn modelId="{AF0E32C1-9273-3C48-BAB6-20B4D12DA6E6}" type="presParOf" srcId="{EB97AC43-04A6-C044-97B7-F78A4F5B7E68}" destId="{F5B8BFAB-561A-6246-A554-35D3186B91BD}" srcOrd="4" destOrd="0" presId="urn:microsoft.com/office/officeart/2005/8/layout/hierarchy6"/>
    <dgm:cxn modelId="{83DD75CA-C0E0-1447-A2F4-BC72407331B8}" type="presParOf" srcId="{F5B8BFAB-561A-6246-A554-35D3186B91BD}" destId="{FB714BFB-B052-C947-BD86-7E5B6F57DB85}" srcOrd="0" destOrd="0" presId="urn:microsoft.com/office/officeart/2005/8/layout/hierarchy6"/>
    <dgm:cxn modelId="{CB554577-8345-A34A-96BC-95D84C946321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 = </a:t>
          </a:r>
          <a:r>
            <a:rPr lang="es-ES" dirty="0" err="1" smtClean="0"/>
            <a:t>Number</a:t>
          </a:r>
          <a:r>
            <a:rPr lang="es-ES" dirty="0" smtClean="0"/>
            <a:t>(‘3’)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BF6E01C3-9018-854E-9006-B9568331AA7F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A65B1E43-6F87-2F44-A478-52BB1230ED02}" type="parTrans" cxnId="{4762624D-BBB1-C040-8631-453A84199E91}">
      <dgm:prSet/>
      <dgm:spPr/>
      <dgm:t>
        <a:bodyPr/>
        <a:lstStyle/>
        <a:p>
          <a:endParaRPr lang="es-ES"/>
        </a:p>
      </dgm:t>
    </dgm:pt>
    <dgm:pt modelId="{E0A46C09-A002-354C-9F49-6FCD652D2AFD}" type="sibTrans" cxnId="{4762624D-BBB1-C040-8631-453A84199E91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4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4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4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50CEA7-ABD7-8F4B-AAC3-D3AD807EC696}" type="pres">
      <dgm:prSet presAssocID="{255A3141-1B05-CC49-8A26-0E3C1255CD95}" presName="spComp" presStyleCnt="0"/>
      <dgm:spPr/>
    </dgm:pt>
    <dgm:pt modelId="{DC10E9FE-A3E1-354F-83AC-FCE8582D932F}" type="pres">
      <dgm:prSet presAssocID="{255A3141-1B05-CC49-8A26-0E3C1255CD95}" presName="vSp" presStyleCnt="0"/>
      <dgm:spPr/>
    </dgm:pt>
    <dgm:pt modelId="{38B87F58-5768-3443-AA22-786DFDDB7A3E}" type="pres">
      <dgm:prSet presAssocID="{BF6E01C3-9018-854E-9006-B9568331AA7F}" presName="rectComp" presStyleCnt="0"/>
      <dgm:spPr/>
    </dgm:pt>
    <dgm:pt modelId="{B96341E5-42C8-7C4D-BA99-58E65C67D63A}" type="pres">
      <dgm:prSet presAssocID="{BF6E01C3-9018-854E-9006-B9568331AA7F}" presName="bgRect" presStyleLbl="bgShp" presStyleIdx="3" presStyleCnt="4"/>
      <dgm:spPr/>
      <dgm:t>
        <a:bodyPr/>
        <a:lstStyle/>
        <a:p>
          <a:endParaRPr lang="es-ES"/>
        </a:p>
      </dgm:t>
    </dgm:pt>
    <dgm:pt modelId="{D332A508-5E47-BA47-8579-D5B805EF26AA}" type="pres">
      <dgm:prSet presAssocID="{BF6E01C3-9018-854E-9006-B9568331AA7F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F25208E-FBF0-E243-BF62-4D19AD6D9DC8}" type="presOf" srcId="{9F3020A5-F26B-194F-A760-C93CAA79F85E}" destId="{67E60FAE-53A3-1249-81D5-BC87A5DC1291}" srcOrd="0" destOrd="0" presId="urn:microsoft.com/office/officeart/2005/8/layout/hierarchy6"/>
    <dgm:cxn modelId="{BDFD89F7-8054-3A45-AE72-E4DF992CD760}" type="presOf" srcId="{B5E46FA4-B9AE-FA4A-A8D0-7F7B73D0373F}" destId="{48BA0A5C-0C08-E24A-A306-79594CC064C8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F0968296-2BD5-3644-80D5-E08BD2D915E6}" type="presOf" srcId="{185CB023-DCF2-3147-9651-0A40BA23580E}" destId="{DAAFC5F1-8EFF-2946-9F10-F41EBA754C08}" srcOrd="0" destOrd="0" presId="urn:microsoft.com/office/officeart/2005/8/layout/hierarchy6"/>
    <dgm:cxn modelId="{4F3B91FD-C423-7D46-9F1A-9BAAF6259055}" type="presOf" srcId="{BF6E01C3-9018-854E-9006-B9568331AA7F}" destId="{D332A508-5E47-BA47-8579-D5B805EF26AA}" srcOrd="1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0EA7AD23-F0A3-E44B-BF8D-8F50CC5AE92A}" type="presOf" srcId="{626E8685-D572-9E4D-B3C8-4C27C2B9D85B}" destId="{EDDEE7F0-098C-F744-853C-DCA64E2CF2FE}" srcOrd="0" destOrd="0" presId="urn:microsoft.com/office/officeart/2005/8/layout/hierarchy6"/>
    <dgm:cxn modelId="{192D01B3-E1FA-7B49-BE2C-7FFE1ADD6B8E}" type="presOf" srcId="{7B15209F-48A6-4544-9935-866F853FE0B1}" destId="{68C36BB5-1E95-8248-970C-BCEE066C8DB6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E070F05-3720-5342-935A-B42BA8941682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1098B5C2-BF20-2A4A-B88B-3063B682A53D}" type="presOf" srcId="{8AD40B87-739D-A04A-8016-97393397A271}" destId="{5F4812D7-4903-E142-A5BD-E3C4A13B69DA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AB9E80ED-9F9E-7A45-8B55-E09003DC5D3F}" type="presOf" srcId="{F48B3302-B53E-F540-9BD5-9907A9388FF0}" destId="{4F02D586-D1A8-FD44-A7C1-C199A6B7361F}" srcOrd="0" destOrd="0" presId="urn:microsoft.com/office/officeart/2005/8/layout/hierarchy6"/>
    <dgm:cxn modelId="{5EF38DE3-490D-4B41-AD13-478EDFE65AC4}" type="presOf" srcId="{9246C826-F884-B24B-B6EE-4997D1960885}" destId="{E6105574-5B26-4C4F-ABA9-7C0BC990CB59}" srcOrd="0" destOrd="0" presId="urn:microsoft.com/office/officeart/2005/8/layout/hierarchy6"/>
    <dgm:cxn modelId="{7791FB54-F9F6-D244-92A6-C4B9C173A3AB}" type="presOf" srcId="{A7357AD9-822F-4F4A-B35F-969D7BD6CCBA}" destId="{C7DCF179-F9D0-5345-B130-898265B7DC83}" srcOrd="0" destOrd="0" presId="urn:microsoft.com/office/officeart/2005/8/layout/hierarchy6"/>
    <dgm:cxn modelId="{ABF03C7F-1AD5-CA48-8726-C76B02E5D5D7}" type="presOf" srcId="{0C187911-1B9A-244C-9094-F31992C19EC3}" destId="{690049D9-32C0-1046-8B5B-7F029B276DB5}" srcOrd="0" destOrd="0" presId="urn:microsoft.com/office/officeart/2005/8/layout/hierarchy6"/>
    <dgm:cxn modelId="{8E3FE3D3-554E-9F46-88E3-065AC32631C1}" type="presOf" srcId="{255A3141-1B05-CC49-8A26-0E3C1255CD95}" destId="{149995F4-71F1-0F40-B459-164807D54B6D}" srcOrd="1" destOrd="0" presId="urn:microsoft.com/office/officeart/2005/8/layout/hierarchy6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BEE5BF4B-16BE-AB4F-9A92-31F56A7C7F8D}" type="presOf" srcId="{255A3141-1B05-CC49-8A26-0E3C1255CD95}" destId="{FB714BFB-B052-C947-BD86-7E5B6F57DB85}" srcOrd="0" destOrd="0" presId="urn:microsoft.com/office/officeart/2005/8/layout/hierarchy6"/>
    <dgm:cxn modelId="{DAABF44B-CA43-304C-993C-F852548C35C2}" type="presOf" srcId="{915CCA1F-C3C6-F844-9751-D040E6A8443E}" destId="{3D53E5C0-862C-FC47-AB1E-1995D91117FA}" srcOrd="0" destOrd="0" presId="urn:microsoft.com/office/officeart/2005/8/layout/hierarchy6"/>
    <dgm:cxn modelId="{84A68796-DE3B-424C-91AE-12AE519919D4}" type="presOf" srcId="{795E62CA-5C36-2741-8E9F-FF83CD53390A}" destId="{AD7F6C6C-23F1-0D47-B559-984030243071}" srcOrd="0" destOrd="0" presId="urn:microsoft.com/office/officeart/2005/8/layout/hierarchy6"/>
    <dgm:cxn modelId="{EE03F81C-5F58-FE4A-8E85-3EFCCB426FAD}" type="presOf" srcId="{B9DAF8E3-0597-8F4A-ADCF-7AEF3523B3E1}" destId="{01259724-222C-9345-8B8D-01C2433F8948}" srcOrd="0" destOrd="0" presId="urn:microsoft.com/office/officeart/2005/8/layout/hierarchy6"/>
    <dgm:cxn modelId="{4762624D-BBB1-C040-8631-453A84199E91}" srcId="{626E8685-D572-9E4D-B3C8-4C27C2B9D85B}" destId="{BF6E01C3-9018-854E-9006-B9568331AA7F}" srcOrd="4" destOrd="0" parTransId="{A65B1E43-6F87-2F44-A478-52BB1230ED02}" sibTransId="{E0A46C09-A002-354C-9F49-6FCD652D2AFD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CBDD8A4C-B9E3-7840-B386-1E7F2CF8AF9A}" type="presOf" srcId="{8AD40B87-739D-A04A-8016-97393397A271}" destId="{45168605-7D11-1247-B373-A42AC5E264EE}" srcOrd="1" destOrd="0" presId="urn:microsoft.com/office/officeart/2005/8/layout/hierarchy6"/>
    <dgm:cxn modelId="{8EBF71AA-6B2C-2340-A2E0-57828D84BE3A}" type="presOf" srcId="{BF6E01C3-9018-854E-9006-B9568331AA7F}" destId="{B96341E5-42C8-7C4D-BA99-58E65C67D63A}" srcOrd="0" destOrd="0" presId="urn:microsoft.com/office/officeart/2005/8/layout/hierarchy6"/>
    <dgm:cxn modelId="{C5AFE367-2065-B246-AB0F-ED157DBA3B89}" type="presOf" srcId="{37FCD23A-F0FA-AE4D-B450-ED865158C033}" destId="{C6B9AD11-2AC2-3043-8E02-6EE8785C5B6B}" srcOrd="0" destOrd="0" presId="urn:microsoft.com/office/officeart/2005/8/layout/hierarchy6"/>
    <dgm:cxn modelId="{8BA45A76-C4A8-F243-90D3-64240C1A895C}" type="presOf" srcId="{9A74D2A8-F182-4743-B6DA-15F9F1CEF1D2}" destId="{C89936EF-E2B6-4E4C-9E8D-E88EE2DBB135}" srcOrd="0" destOrd="0" presId="urn:microsoft.com/office/officeart/2005/8/layout/hierarchy6"/>
    <dgm:cxn modelId="{4DF0682B-7B42-F041-9E64-95515D75559C}" type="presOf" srcId="{DF419D5F-6FCA-5245-A9AB-44F40EA0BEC7}" destId="{FE5A27DC-2A45-8943-A39C-79A72026D08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C61603F-4BF0-FC44-B97F-F359356927D4}" type="presOf" srcId="{4289A4CB-64AA-E149-853A-21F899270B00}" destId="{E6731BDB-E9D9-134D-9F4A-D754E37F131C}" srcOrd="0" destOrd="0" presId="urn:microsoft.com/office/officeart/2005/8/layout/hierarchy6"/>
    <dgm:cxn modelId="{CD00D98D-E838-2D42-AA35-10424A1ECEAC}" type="presOf" srcId="{A31C575B-4CC2-4341-A615-CDE130AC59F0}" destId="{130021B8-EC0B-4949-9A23-0BA4CAB81107}" srcOrd="1" destOrd="0" presId="urn:microsoft.com/office/officeart/2005/8/layout/hierarchy6"/>
    <dgm:cxn modelId="{40300322-9DAA-8E49-B6E3-DC08A24D885C}" type="presOf" srcId="{DB8E60D6-345A-DC41-9C00-266F6BEA3D15}" destId="{68895108-35F2-AD48-84C7-97F22DE3AFDB}" srcOrd="0" destOrd="0" presId="urn:microsoft.com/office/officeart/2005/8/layout/hierarchy6"/>
    <dgm:cxn modelId="{97C36222-1A02-5E48-8D59-5B7A3EE98037}" type="presOf" srcId="{9B673B5D-0EFE-6340-9CE7-C9948B56EC67}" destId="{F921EF2E-675D-F64D-BD97-41F5A8EDEAB5}" srcOrd="0" destOrd="0" presId="urn:microsoft.com/office/officeart/2005/8/layout/hierarchy6"/>
    <dgm:cxn modelId="{E1240800-C895-384A-B775-0EFCDC000E56}" type="presOf" srcId="{2A9D519E-7663-7F48-B8DD-8AB44AD9107D}" destId="{669DD5C9-9609-CE4F-ABBD-1F0DCA380BA0}" srcOrd="0" destOrd="0" presId="urn:microsoft.com/office/officeart/2005/8/layout/hierarchy6"/>
    <dgm:cxn modelId="{38D96F9A-176F-B94B-BF4D-F8888CFF3B55}" type="presOf" srcId="{DEE390E9-9D17-E945-9F0D-835AE7D118DC}" destId="{2D449575-0A80-894D-80DF-4FAE57622C5E}" srcOrd="0" destOrd="0" presId="urn:microsoft.com/office/officeart/2005/8/layout/hierarchy6"/>
    <dgm:cxn modelId="{C330767C-6FA9-5C4C-8F65-152CDFE1D3BA}" type="presParOf" srcId="{EDDEE7F0-098C-F744-853C-DCA64E2CF2FE}" destId="{EF649A04-0D71-9C4A-870D-AB7C9C534DFB}" srcOrd="0" destOrd="0" presId="urn:microsoft.com/office/officeart/2005/8/layout/hierarchy6"/>
    <dgm:cxn modelId="{9A9EA1E2-E2F7-104D-B983-313C7A99E863}" type="presParOf" srcId="{EF649A04-0D71-9C4A-870D-AB7C9C534DFB}" destId="{E4879A90-5AFD-9F4C-AA02-AB39726B06AA}" srcOrd="0" destOrd="0" presId="urn:microsoft.com/office/officeart/2005/8/layout/hierarchy6"/>
    <dgm:cxn modelId="{DDCF8C9A-B5CA-114A-BAC9-0142B58B7C8D}" type="presParOf" srcId="{EF649A04-0D71-9C4A-870D-AB7C9C534DFB}" destId="{3C4F83B0-2747-F843-8BF6-114E89FB295E}" srcOrd="1" destOrd="0" presId="urn:microsoft.com/office/officeart/2005/8/layout/hierarchy6"/>
    <dgm:cxn modelId="{865F5AB1-34C3-CD41-8AFB-BF031EE3DB80}" type="presParOf" srcId="{3C4F83B0-2747-F843-8BF6-114E89FB295E}" destId="{B5D8FD3B-3FE9-5144-AD25-7D6193C25976}" srcOrd="0" destOrd="0" presId="urn:microsoft.com/office/officeart/2005/8/layout/hierarchy6"/>
    <dgm:cxn modelId="{B5F591F2-344F-2F46-877F-D9A7179565CF}" type="presParOf" srcId="{B5D8FD3B-3FE9-5144-AD25-7D6193C25976}" destId="{C89936EF-E2B6-4E4C-9E8D-E88EE2DBB135}" srcOrd="0" destOrd="0" presId="urn:microsoft.com/office/officeart/2005/8/layout/hierarchy6"/>
    <dgm:cxn modelId="{93568680-59AC-3948-8A1E-B38FB7BA3C52}" type="presParOf" srcId="{B5D8FD3B-3FE9-5144-AD25-7D6193C25976}" destId="{7DA4A37B-B94C-AC4B-86E7-002494FC330F}" srcOrd="1" destOrd="0" presId="urn:microsoft.com/office/officeart/2005/8/layout/hierarchy6"/>
    <dgm:cxn modelId="{C73B2A05-BD09-A545-9B44-EC64D36B9339}" type="presParOf" srcId="{7DA4A37B-B94C-AC4B-86E7-002494FC330F}" destId="{48BA0A5C-0C08-E24A-A306-79594CC064C8}" srcOrd="0" destOrd="0" presId="urn:microsoft.com/office/officeart/2005/8/layout/hierarchy6"/>
    <dgm:cxn modelId="{E87797DC-72C9-8E45-AD0A-CFDB49368DEB}" type="presParOf" srcId="{7DA4A37B-B94C-AC4B-86E7-002494FC330F}" destId="{D66C75CD-2D4B-5449-A4A0-B8172062BD3E}" srcOrd="1" destOrd="0" presId="urn:microsoft.com/office/officeart/2005/8/layout/hierarchy6"/>
    <dgm:cxn modelId="{073BC2A4-73CE-4645-B344-9A0861702498}" type="presParOf" srcId="{D66C75CD-2D4B-5449-A4A0-B8172062BD3E}" destId="{FE5A27DC-2A45-8943-A39C-79A72026D08E}" srcOrd="0" destOrd="0" presId="urn:microsoft.com/office/officeart/2005/8/layout/hierarchy6"/>
    <dgm:cxn modelId="{4FA0F5BB-0485-DA4A-881D-90ED29AFCF3B}" type="presParOf" srcId="{D66C75CD-2D4B-5449-A4A0-B8172062BD3E}" destId="{9E0C6ADF-3096-6443-A7E2-D7410F0EDE7B}" srcOrd="1" destOrd="0" presId="urn:microsoft.com/office/officeart/2005/8/layout/hierarchy6"/>
    <dgm:cxn modelId="{4697EC31-D7E1-534C-A83E-A45D9F8ADDDF}" type="presParOf" srcId="{9E0C6ADF-3096-6443-A7E2-D7410F0EDE7B}" destId="{01259724-222C-9345-8B8D-01C2433F8948}" srcOrd="0" destOrd="0" presId="urn:microsoft.com/office/officeart/2005/8/layout/hierarchy6"/>
    <dgm:cxn modelId="{52C2FE37-5D96-1D45-AA53-B731B0C69495}" type="presParOf" srcId="{9E0C6ADF-3096-6443-A7E2-D7410F0EDE7B}" destId="{7C5E1EDC-7A66-D54E-A8EB-7DCE4AC02EE2}" srcOrd="1" destOrd="0" presId="urn:microsoft.com/office/officeart/2005/8/layout/hierarchy6"/>
    <dgm:cxn modelId="{6A21FE80-3A55-A24B-BEDF-19873E6A1693}" type="presParOf" srcId="{7C5E1EDC-7A66-D54E-A8EB-7DCE4AC02EE2}" destId="{68C36BB5-1E95-8248-970C-BCEE066C8DB6}" srcOrd="0" destOrd="0" presId="urn:microsoft.com/office/officeart/2005/8/layout/hierarchy6"/>
    <dgm:cxn modelId="{186C1534-FBD9-BB46-8201-99EFA068AF95}" type="presParOf" srcId="{7C5E1EDC-7A66-D54E-A8EB-7DCE4AC02EE2}" destId="{E17AE495-B5A7-7442-A9C2-8C2831408D8B}" srcOrd="1" destOrd="0" presId="urn:microsoft.com/office/officeart/2005/8/layout/hierarchy6"/>
    <dgm:cxn modelId="{2BE972A4-4D73-E244-B139-C8A58BB83E67}" type="presParOf" srcId="{E17AE495-B5A7-7442-A9C2-8C2831408D8B}" destId="{67E60FAE-53A3-1249-81D5-BC87A5DC1291}" srcOrd="0" destOrd="0" presId="urn:microsoft.com/office/officeart/2005/8/layout/hierarchy6"/>
    <dgm:cxn modelId="{067AACC8-97E5-854D-A01C-4EA909FE37FA}" type="presParOf" srcId="{E17AE495-B5A7-7442-A9C2-8C2831408D8B}" destId="{2E061BF8-5B7A-6542-85E0-7A12C6142B78}" srcOrd="1" destOrd="0" presId="urn:microsoft.com/office/officeart/2005/8/layout/hierarchy6"/>
    <dgm:cxn modelId="{0E7CD833-51F0-A846-AB04-3A354ADE0698}" type="presParOf" srcId="{2E061BF8-5B7A-6542-85E0-7A12C6142B78}" destId="{690049D9-32C0-1046-8B5B-7F029B276DB5}" srcOrd="0" destOrd="0" presId="urn:microsoft.com/office/officeart/2005/8/layout/hierarchy6"/>
    <dgm:cxn modelId="{3B7A907F-75FA-524A-970E-CDC9DDE11B60}" type="presParOf" srcId="{2E061BF8-5B7A-6542-85E0-7A12C6142B78}" destId="{9D4D253C-08FD-884B-9F1F-37A7D331430B}" srcOrd="1" destOrd="0" presId="urn:microsoft.com/office/officeart/2005/8/layout/hierarchy6"/>
    <dgm:cxn modelId="{DB1586EE-555E-9346-9A16-6567387EAFE3}" type="presParOf" srcId="{9E0C6ADF-3096-6443-A7E2-D7410F0EDE7B}" destId="{C6B9AD11-2AC2-3043-8E02-6EE8785C5B6B}" srcOrd="2" destOrd="0" presId="urn:microsoft.com/office/officeart/2005/8/layout/hierarchy6"/>
    <dgm:cxn modelId="{DE62097D-326F-6B4C-B20E-56DAB2A7659D}" type="presParOf" srcId="{9E0C6ADF-3096-6443-A7E2-D7410F0EDE7B}" destId="{E91FCE7B-646E-F045-96E7-9F0595C303F2}" srcOrd="3" destOrd="0" presId="urn:microsoft.com/office/officeart/2005/8/layout/hierarchy6"/>
    <dgm:cxn modelId="{F3D58FE3-87A3-A649-ABBB-6AD2CB8AE197}" type="presParOf" srcId="{E91FCE7B-646E-F045-96E7-9F0595C303F2}" destId="{E6105574-5B26-4C4F-ABA9-7C0BC990CB59}" srcOrd="0" destOrd="0" presId="urn:microsoft.com/office/officeart/2005/8/layout/hierarchy6"/>
    <dgm:cxn modelId="{7B945DFD-4B2B-1646-A615-4784675E1D2D}" type="presParOf" srcId="{E91FCE7B-646E-F045-96E7-9F0595C303F2}" destId="{B252ABAC-E959-574D-8296-F6BC1C834B0C}" srcOrd="1" destOrd="0" presId="urn:microsoft.com/office/officeart/2005/8/layout/hierarchy6"/>
    <dgm:cxn modelId="{8079CCF5-A2A7-6441-8588-F348D0F693F4}" type="presParOf" srcId="{9E0C6ADF-3096-6443-A7E2-D7410F0EDE7B}" destId="{C7DCF179-F9D0-5345-B130-898265B7DC83}" srcOrd="4" destOrd="0" presId="urn:microsoft.com/office/officeart/2005/8/layout/hierarchy6"/>
    <dgm:cxn modelId="{A9A37AC4-D8AC-9E44-B601-65CE984C12A8}" type="presParOf" srcId="{9E0C6ADF-3096-6443-A7E2-D7410F0EDE7B}" destId="{282D9F2D-D029-274D-976D-0228A261A816}" srcOrd="5" destOrd="0" presId="urn:microsoft.com/office/officeart/2005/8/layout/hierarchy6"/>
    <dgm:cxn modelId="{9A7A83C5-6C1B-4B4A-AA62-95CC25EA7B5F}" type="presParOf" srcId="{282D9F2D-D029-274D-976D-0228A261A816}" destId="{68895108-35F2-AD48-84C7-97F22DE3AFDB}" srcOrd="0" destOrd="0" presId="urn:microsoft.com/office/officeart/2005/8/layout/hierarchy6"/>
    <dgm:cxn modelId="{290A4D90-F218-A548-A554-AF41E1B77DBF}" type="presParOf" srcId="{282D9F2D-D029-274D-976D-0228A261A816}" destId="{71AAF349-6057-7943-87C6-3017F215EBFA}" srcOrd="1" destOrd="0" presId="urn:microsoft.com/office/officeart/2005/8/layout/hierarchy6"/>
    <dgm:cxn modelId="{AB1B9110-0F9E-0B42-BD3C-C47F561B6153}" type="presParOf" srcId="{71AAF349-6057-7943-87C6-3017F215EBFA}" destId="{F921EF2E-675D-F64D-BD97-41F5A8EDEAB5}" srcOrd="0" destOrd="0" presId="urn:microsoft.com/office/officeart/2005/8/layout/hierarchy6"/>
    <dgm:cxn modelId="{7C0FC041-AC3D-5C4C-959F-1919B3395890}" type="presParOf" srcId="{71AAF349-6057-7943-87C6-3017F215EBFA}" destId="{7200BA56-FA87-9247-B86A-E543EFEE404E}" srcOrd="1" destOrd="0" presId="urn:microsoft.com/office/officeart/2005/8/layout/hierarchy6"/>
    <dgm:cxn modelId="{0C4259CB-E12C-B74D-81B6-D66198ED23DC}" type="presParOf" srcId="{7200BA56-FA87-9247-B86A-E543EFEE404E}" destId="{669DD5C9-9609-CE4F-ABBD-1F0DCA380BA0}" srcOrd="0" destOrd="0" presId="urn:microsoft.com/office/officeart/2005/8/layout/hierarchy6"/>
    <dgm:cxn modelId="{9F1855D0-0F39-6E41-9B9B-F7C2364AE639}" type="presParOf" srcId="{7200BA56-FA87-9247-B86A-E543EFEE404E}" destId="{9B964376-F67A-8845-9515-505F5BC160ED}" srcOrd="1" destOrd="0" presId="urn:microsoft.com/office/officeart/2005/8/layout/hierarchy6"/>
    <dgm:cxn modelId="{516D3920-EAD2-3649-A0F2-771235CAF91F}" type="presParOf" srcId="{7DA4A37B-B94C-AC4B-86E7-002494FC330F}" destId="{DAAFC5F1-8EFF-2946-9F10-F41EBA754C08}" srcOrd="2" destOrd="0" presId="urn:microsoft.com/office/officeart/2005/8/layout/hierarchy6"/>
    <dgm:cxn modelId="{EB555642-4C84-3D41-9E3C-405AAA52A3A8}" type="presParOf" srcId="{7DA4A37B-B94C-AC4B-86E7-002494FC330F}" destId="{810517D1-CC46-2343-83D7-ECBF69E0881E}" srcOrd="3" destOrd="0" presId="urn:microsoft.com/office/officeart/2005/8/layout/hierarchy6"/>
    <dgm:cxn modelId="{D384FB43-F85E-D645-BA8B-B05CE043D9C4}" type="presParOf" srcId="{810517D1-CC46-2343-83D7-ECBF69E0881E}" destId="{E6731BDB-E9D9-134D-9F4A-D754E37F131C}" srcOrd="0" destOrd="0" presId="urn:microsoft.com/office/officeart/2005/8/layout/hierarchy6"/>
    <dgm:cxn modelId="{86315231-8D9B-5F4C-BC4E-B2B0C628FCF3}" type="presParOf" srcId="{810517D1-CC46-2343-83D7-ECBF69E0881E}" destId="{F7187646-3039-264D-90A2-58C7EDECE0FF}" srcOrd="1" destOrd="0" presId="urn:microsoft.com/office/officeart/2005/8/layout/hierarchy6"/>
    <dgm:cxn modelId="{373C0168-475D-FA4A-B168-EFD4F7F08610}" type="presParOf" srcId="{7DA4A37B-B94C-AC4B-86E7-002494FC330F}" destId="{AD7F6C6C-23F1-0D47-B559-984030243071}" srcOrd="4" destOrd="0" presId="urn:microsoft.com/office/officeart/2005/8/layout/hierarchy6"/>
    <dgm:cxn modelId="{A914EADD-05D1-1143-B589-4B368915B474}" type="presParOf" srcId="{7DA4A37B-B94C-AC4B-86E7-002494FC330F}" destId="{519E232D-60A0-5747-A35B-D54307E90195}" srcOrd="5" destOrd="0" presId="urn:microsoft.com/office/officeart/2005/8/layout/hierarchy6"/>
    <dgm:cxn modelId="{B7139A7A-A1F3-1849-9CB5-50143054BA5B}" type="presParOf" srcId="{519E232D-60A0-5747-A35B-D54307E90195}" destId="{3D53E5C0-862C-FC47-AB1E-1995D91117FA}" srcOrd="0" destOrd="0" presId="urn:microsoft.com/office/officeart/2005/8/layout/hierarchy6"/>
    <dgm:cxn modelId="{5F6CACDA-106E-3D4D-AFD1-732BB13A7937}" type="presParOf" srcId="{519E232D-60A0-5747-A35B-D54307E90195}" destId="{DD41ACC6-6EC6-904B-AF82-0A3D4F89743D}" srcOrd="1" destOrd="0" presId="urn:microsoft.com/office/officeart/2005/8/layout/hierarchy6"/>
    <dgm:cxn modelId="{E556A26B-3DF0-2E43-9EB7-17FBADA9AE05}" type="presParOf" srcId="{DD41ACC6-6EC6-904B-AF82-0A3D4F89743D}" destId="{4F02D586-D1A8-FD44-A7C1-C199A6B7361F}" srcOrd="0" destOrd="0" presId="urn:microsoft.com/office/officeart/2005/8/layout/hierarchy6"/>
    <dgm:cxn modelId="{B7AA655B-F588-F44C-9D31-3858A611CE5B}" type="presParOf" srcId="{DD41ACC6-6EC6-904B-AF82-0A3D4F89743D}" destId="{1585CEE0-8ED9-E941-8629-5E266DD49B7F}" srcOrd="1" destOrd="0" presId="urn:microsoft.com/office/officeart/2005/8/layout/hierarchy6"/>
    <dgm:cxn modelId="{60A7B993-D232-5F42-9BD0-78412683757B}" type="presParOf" srcId="{1585CEE0-8ED9-E941-8629-5E266DD49B7F}" destId="{2D449575-0A80-894D-80DF-4FAE57622C5E}" srcOrd="0" destOrd="0" presId="urn:microsoft.com/office/officeart/2005/8/layout/hierarchy6"/>
    <dgm:cxn modelId="{8A64E277-774B-7242-9692-2F6B06C06870}" type="presParOf" srcId="{1585CEE0-8ED9-E941-8629-5E266DD49B7F}" destId="{54839BEB-A04B-9549-8C7C-774309BBD3E2}" srcOrd="1" destOrd="0" presId="urn:microsoft.com/office/officeart/2005/8/layout/hierarchy6"/>
    <dgm:cxn modelId="{F8DF4B28-F708-0E40-8952-2DA4BF7DC9E3}" type="presParOf" srcId="{EDDEE7F0-098C-F744-853C-DCA64E2CF2FE}" destId="{EB97AC43-04A6-C044-97B7-F78A4F5B7E68}" srcOrd="1" destOrd="0" presId="urn:microsoft.com/office/officeart/2005/8/layout/hierarchy6"/>
    <dgm:cxn modelId="{65218EB0-D257-B44D-909E-E1C823DD7772}" type="presParOf" srcId="{EB97AC43-04A6-C044-97B7-F78A4F5B7E68}" destId="{CBF056DB-9E32-A946-A40A-4C1FFA608CBC}" srcOrd="0" destOrd="0" presId="urn:microsoft.com/office/officeart/2005/8/layout/hierarchy6"/>
    <dgm:cxn modelId="{FE6F5035-017B-CC44-A35C-C2075E933546}" type="presParOf" srcId="{CBF056DB-9E32-A946-A40A-4C1FFA608CBC}" destId="{E4CA12C4-8116-9242-87B9-FCF731F40A9B}" srcOrd="0" destOrd="0" presId="urn:microsoft.com/office/officeart/2005/8/layout/hierarchy6"/>
    <dgm:cxn modelId="{6D3E379F-572F-0E49-90C6-CE39B83A69EF}" type="presParOf" srcId="{CBF056DB-9E32-A946-A40A-4C1FFA608CBC}" destId="{130021B8-EC0B-4949-9A23-0BA4CAB81107}" srcOrd="1" destOrd="0" presId="urn:microsoft.com/office/officeart/2005/8/layout/hierarchy6"/>
    <dgm:cxn modelId="{76B4A49A-9565-1A4A-8382-72A68B60DF79}" type="presParOf" srcId="{EB97AC43-04A6-C044-97B7-F78A4F5B7E68}" destId="{9E4C5330-08DC-294C-9FE7-1F21B61C1C30}" srcOrd="1" destOrd="0" presId="urn:microsoft.com/office/officeart/2005/8/layout/hierarchy6"/>
    <dgm:cxn modelId="{DEED6886-9B7E-7E47-AF42-A4D84DA6F176}" type="presParOf" srcId="{9E4C5330-08DC-294C-9FE7-1F21B61C1C30}" destId="{C2FEF84C-5FFE-5044-9506-BA600DE49C0E}" srcOrd="0" destOrd="0" presId="urn:microsoft.com/office/officeart/2005/8/layout/hierarchy6"/>
    <dgm:cxn modelId="{B5D28E54-57F7-C348-8BFB-BA05239EC12B}" type="presParOf" srcId="{EB97AC43-04A6-C044-97B7-F78A4F5B7E68}" destId="{9FCAE4E4-E8B6-5849-9C36-CBB96853A88C}" srcOrd="2" destOrd="0" presId="urn:microsoft.com/office/officeart/2005/8/layout/hierarchy6"/>
    <dgm:cxn modelId="{CD397D07-83C2-9445-B3DB-946BED80854B}" type="presParOf" srcId="{9FCAE4E4-E8B6-5849-9C36-CBB96853A88C}" destId="{5F4812D7-4903-E142-A5BD-E3C4A13B69DA}" srcOrd="0" destOrd="0" presId="urn:microsoft.com/office/officeart/2005/8/layout/hierarchy6"/>
    <dgm:cxn modelId="{9A0847CB-7888-3748-982D-D3BB2D61AC2B}" type="presParOf" srcId="{9FCAE4E4-E8B6-5849-9C36-CBB96853A88C}" destId="{45168605-7D11-1247-B373-A42AC5E264EE}" srcOrd="1" destOrd="0" presId="urn:microsoft.com/office/officeart/2005/8/layout/hierarchy6"/>
    <dgm:cxn modelId="{377CFC36-3684-D14B-A5D9-C6A7198E6463}" type="presParOf" srcId="{EB97AC43-04A6-C044-97B7-F78A4F5B7E68}" destId="{A26DAFB6-A7DB-494B-A31B-168EC6D6486B}" srcOrd="3" destOrd="0" presId="urn:microsoft.com/office/officeart/2005/8/layout/hierarchy6"/>
    <dgm:cxn modelId="{CD21E49C-4AB0-A446-8B6F-8F3CFB1F61BA}" type="presParOf" srcId="{A26DAFB6-A7DB-494B-A31B-168EC6D6486B}" destId="{980767BA-38CD-2345-B2A4-21026CC21B11}" srcOrd="0" destOrd="0" presId="urn:microsoft.com/office/officeart/2005/8/layout/hierarchy6"/>
    <dgm:cxn modelId="{566FD56D-A665-4A48-800C-9053CFADEA14}" type="presParOf" srcId="{EB97AC43-04A6-C044-97B7-F78A4F5B7E68}" destId="{F5B8BFAB-561A-6246-A554-35D3186B91BD}" srcOrd="4" destOrd="0" presId="urn:microsoft.com/office/officeart/2005/8/layout/hierarchy6"/>
    <dgm:cxn modelId="{C24FBE17-3ECD-124C-9357-74CFEEA1AE3B}" type="presParOf" srcId="{F5B8BFAB-561A-6246-A554-35D3186B91BD}" destId="{FB714BFB-B052-C947-BD86-7E5B6F57DB85}" srcOrd="0" destOrd="0" presId="urn:microsoft.com/office/officeart/2005/8/layout/hierarchy6"/>
    <dgm:cxn modelId="{5FBE9A3D-8149-994F-8B9A-3E519106CDF9}" type="presParOf" srcId="{F5B8BFAB-561A-6246-A554-35D3186B91BD}" destId="{149995F4-71F1-0F40-B459-164807D54B6D}" srcOrd="1" destOrd="0" presId="urn:microsoft.com/office/officeart/2005/8/layout/hierarchy6"/>
    <dgm:cxn modelId="{2BD5D4C0-6E1C-CB45-89AA-DD3F441CC5EB}" type="presParOf" srcId="{EB97AC43-04A6-C044-97B7-F78A4F5B7E68}" destId="{8B50CEA7-ABD7-8F4B-AAC3-D3AD807EC696}" srcOrd="5" destOrd="0" presId="urn:microsoft.com/office/officeart/2005/8/layout/hierarchy6"/>
    <dgm:cxn modelId="{DAD5DE46-A26C-BB42-8C2D-A65203E3ED37}" type="presParOf" srcId="{8B50CEA7-ABD7-8F4B-AAC3-D3AD807EC696}" destId="{DC10E9FE-A3E1-354F-83AC-FCE8582D932F}" srcOrd="0" destOrd="0" presId="urn:microsoft.com/office/officeart/2005/8/layout/hierarchy6"/>
    <dgm:cxn modelId="{9A4CD4C5-666E-2F4A-9B23-18A45149D915}" type="presParOf" srcId="{EB97AC43-04A6-C044-97B7-F78A4F5B7E68}" destId="{38B87F58-5768-3443-AA22-786DFDDB7A3E}" srcOrd="6" destOrd="0" presId="urn:microsoft.com/office/officeart/2005/8/layout/hierarchy6"/>
    <dgm:cxn modelId="{032E3AC1-1179-3C45-9116-AD104E8D7E8E}" type="presParOf" srcId="{38B87F58-5768-3443-AA22-786DFDDB7A3E}" destId="{B96341E5-42C8-7C4D-BA99-58E65C67D63A}" srcOrd="0" destOrd="0" presId="urn:microsoft.com/office/officeart/2005/8/layout/hierarchy6"/>
    <dgm:cxn modelId="{1E4FA56E-C575-304F-89A1-4CECBA374BBA}" type="presParOf" srcId="{38B87F58-5768-3443-AA22-786DFDDB7A3E}" destId="{D332A508-5E47-BA47-8579-D5B805EF26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</a:t>
          </a:r>
          <a:r>
            <a:rPr lang="es-ES" dirty="0" smtClean="0"/>
            <a:t>1 = 3 </a:t>
          </a:r>
          <a:r>
            <a:rPr lang="mr-IN" dirty="0" smtClean="0"/>
            <a:t>–</a:t>
          </a:r>
          <a:r>
            <a:rPr lang="es-ES" dirty="0" smtClean="0"/>
            <a:t> (2-1)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EA7F765-D7D2-A843-8074-F424A4A999F2}" type="presOf" srcId="{8B259635-4CF8-814A-8DAD-9E01D7771035}" destId="{7523D1F0-FB9D-C545-B403-659F11E4A07E}" srcOrd="0" destOrd="0" presId="urn:microsoft.com/office/officeart/2005/8/layout/hierarchy6"/>
    <dgm:cxn modelId="{EB63534B-5CBB-9549-8014-45A2577CE38E}" type="presOf" srcId="{4A2ADDF1-6AEF-8B4D-A618-3A41F1F7125E}" destId="{8ED886D0-E85C-9242-A131-83745364D874}" srcOrd="0" destOrd="0" presId="urn:microsoft.com/office/officeart/2005/8/layout/hierarchy6"/>
    <dgm:cxn modelId="{E43537CF-C009-A042-B86E-66A2AFFBCFD5}" type="presOf" srcId="{19BE3090-0CFD-D849-9FA2-EFE9B3FFB4A8}" destId="{BAC898A7-8D50-1B4C-B1BE-1CA92342F662}" srcOrd="0" destOrd="0" presId="urn:microsoft.com/office/officeart/2005/8/layout/hierarchy6"/>
    <dgm:cxn modelId="{365B4539-3C73-BF40-9C76-4C1A6FA6FA61}" type="presOf" srcId="{A31C575B-4CC2-4341-A615-CDE130AC59F0}" destId="{E4CA12C4-8116-9242-87B9-FCF731F40A9B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385FC468-ADE5-2748-AF25-3EC446E0E5A1}" type="presOf" srcId="{626E8685-D572-9E4D-B3C8-4C27C2B9D85B}" destId="{EDDEE7F0-098C-F744-853C-DCA64E2CF2FE}" srcOrd="0" destOrd="0" presId="urn:microsoft.com/office/officeart/2005/8/layout/hierarchy6"/>
    <dgm:cxn modelId="{4EF79537-A38D-5143-9A5C-82D16BC8CD02}" type="presOf" srcId="{37FCD23A-F0FA-AE4D-B450-ED865158C033}" destId="{C6B9AD11-2AC2-3043-8E02-6EE8785C5B6B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C8323F60-86DC-8742-9B59-BE11A33B2030}" type="presOf" srcId="{9246C826-F884-B24B-B6EE-4997D1960885}" destId="{E6105574-5B26-4C4F-ABA9-7C0BC990CB59}" srcOrd="0" destOrd="0" presId="urn:microsoft.com/office/officeart/2005/8/layout/hierarchy6"/>
    <dgm:cxn modelId="{600D3DA2-F2D6-ED4C-88BF-6AFBA66DCD79}" type="presOf" srcId="{9305D15D-6EEB-8F44-9307-CDB1E08C3692}" destId="{9A8B02C1-3412-F940-8ADA-A6B7F6C2E20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9AA3994D-18C4-3540-A95D-BD4EF21874E7}" type="presOf" srcId="{064ECED0-3F00-084E-8442-3C1FDC7D4932}" destId="{31DC47E8-7D31-4140-B5CA-34F188266D56}" srcOrd="0" destOrd="0" presId="urn:microsoft.com/office/officeart/2005/8/layout/hierarchy6"/>
    <dgm:cxn modelId="{912C1DD4-0ADA-DD47-86AE-7D9B6B5BBDCD}" type="presOf" srcId="{6AF4E655-095D-8742-84D6-2BFD3A1224FE}" destId="{89961688-3D20-CE49-A01C-7C5A1E986FD0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17A1649E-5918-A44E-A2E9-BFC23F752B6D}" type="presOf" srcId="{405B6D29-308B-BE40-ACDE-5FAA47277B28}" destId="{863646D9-895A-F54E-967F-AC19FC52A86E}" srcOrd="0" destOrd="0" presId="urn:microsoft.com/office/officeart/2005/8/layout/hierarchy6"/>
    <dgm:cxn modelId="{DAB6611C-1314-794D-B06B-884133A4FAF9}" type="presOf" srcId="{80C4D2E4-1ECD-544F-9B69-D988FC1F774F}" destId="{6214E12D-A996-BB4C-A112-5FAF74C52E9B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F187D28F-7B39-4F43-BB2B-E3AA79478A31}" type="presOf" srcId="{DF419D5F-6FCA-5245-A9AB-44F40EA0BEC7}" destId="{FE5A27DC-2A45-8943-A39C-79A72026D08E}" srcOrd="0" destOrd="0" presId="urn:microsoft.com/office/officeart/2005/8/layout/hierarchy6"/>
    <dgm:cxn modelId="{9778FE28-A330-1043-A545-814F90479852}" type="presOf" srcId="{3289D93C-882E-3741-8FB0-FB3D0598E381}" destId="{B4B243A6-E3E2-2244-BEE5-9D808B7CE6AF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268958C2-F7FA-9946-926A-0B862761B231}" type="presOf" srcId="{C6219377-F396-2144-A84C-F343D1E2B7F9}" destId="{4B5A7428-917E-3C4B-BD89-709EC1AF8F5F}" srcOrd="0" destOrd="0" presId="urn:microsoft.com/office/officeart/2005/8/layout/hierarchy6"/>
    <dgm:cxn modelId="{C0307E59-A7EF-2442-B460-73D67281A59F}" type="presOf" srcId="{89147617-33D1-744F-9F76-2049498BA0EE}" destId="{3197FCAB-10FF-154C-A22A-087FB5BBE2A3}" srcOrd="0" destOrd="0" presId="urn:microsoft.com/office/officeart/2005/8/layout/hierarchy6"/>
    <dgm:cxn modelId="{74D8FABD-D7BB-A947-9E95-81B095CD845B}" type="presOf" srcId="{0515F26C-2107-934B-BA6E-C9D1B7B1B609}" destId="{09B3857D-0B9D-774E-9601-845CE21E9E5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9040E6DD-6B98-A041-8B3A-94E1C8DC2D4A}" type="presOf" srcId="{255A3141-1B05-CC49-8A26-0E3C1255CD95}" destId="{149995F4-71F1-0F40-B459-164807D54B6D}" srcOrd="1" destOrd="0" presId="urn:microsoft.com/office/officeart/2005/8/layout/hierarchy6"/>
    <dgm:cxn modelId="{ECF891F1-DD03-8744-BE2A-7127880496C6}" type="presOf" srcId="{9A74D2A8-F182-4743-B6DA-15F9F1CEF1D2}" destId="{C89936EF-E2B6-4E4C-9E8D-E88EE2DBB135}" srcOrd="0" destOrd="0" presId="urn:microsoft.com/office/officeart/2005/8/layout/hierarchy6"/>
    <dgm:cxn modelId="{5B6B0311-03BA-5A46-B579-83188223D6BD}" type="presOf" srcId="{A31C575B-4CC2-4341-A615-CDE130AC59F0}" destId="{130021B8-EC0B-4949-9A23-0BA4CAB81107}" srcOrd="1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961B2676-76F4-2C4D-97AB-8AADFEDF2635}" type="presOf" srcId="{8AD40B87-739D-A04A-8016-97393397A271}" destId="{45168605-7D11-1247-B373-A42AC5E264EE}" srcOrd="1" destOrd="0" presId="urn:microsoft.com/office/officeart/2005/8/layout/hierarchy6"/>
    <dgm:cxn modelId="{A3F70DB8-8E17-3646-8133-B403C8E1F419}" type="presOf" srcId="{397A75C3-CDDA-FC48-AD83-B04FA3EA968A}" destId="{2B8543FC-3AAC-3047-93D0-3270C7C440CA}" srcOrd="0" destOrd="0" presId="urn:microsoft.com/office/officeart/2005/8/layout/hierarchy6"/>
    <dgm:cxn modelId="{A73CF41F-7052-1F4B-B408-0A54EE71A4D1}" type="presOf" srcId="{97A30A56-B3AE-AB4E-BE3F-5B33D62A3373}" destId="{489ABF32-7689-C340-83B3-7B4DC6806C44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17CC05FC-707B-3243-B9FC-A953E31EC4B5}" type="presOf" srcId="{B5E46FA4-B9AE-FA4A-A8D0-7F7B73D0373F}" destId="{48BA0A5C-0C08-E24A-A306-79594CC064C8}" srcOrd="0" destOrd="0" presId="urn:microsoft.com/office/officeart/2005/8/layout/hierarchy6"/>
    <dgm:cxn modelId="{FD058C36-FF14-0C43-A6E6-2EB195A02F05}" type="presOf" srcId="{8AD40B87-739D-A04A-8016-97393397A271}" destId="{5F4812D7-4903-E142-A5BD-E3C4A13B69DA}" srcOrd="0" destOrd="0" presId="urn:microsoft.com/office/officeart/2005/8/layout/hierarchy6"/>
    <dgm:cxn modelId="{B8464DDF-4AA4-9E47-992C-C06EFAE11875}" type="presOf" srcId="{255A3141-1B05-CC49-8A26-0E3C1255CD95}" destId="{FB714BFB-B052-C947-BD86-7E5B6F57DB85}" srcOrd="0" destOrd="0" presId="urn:microsoft.com/office/officeart/2005/8/layout/hierarchy6"/>
    <dgm:cxn modelId="{F5AA5A85-95BF-504F-A5E9-66193955F1E9}" type="presParOf" srcId="{EDDEE7F0-098C-F744-853C-DCA64E2CF2FE}" destId="{EF649A04-0D71-9C4A-870D-AB7C9C534DFB}" srcOrd="0" destOrd="0" presId="urn:microsoft.com/office/officeart/2005/8/layout/hierarchy6"/>
    <dgm:cxn modelId="{59DE4CDD-8DDF-7D43-A2A0-0E6D475AACDA}" type="presParOf" srcId="{EF649A04-0D71-9C4A-870D-AB7C9C534DFB}" destId="{E4879A90-5AFD-9F4C-AA02-AB39726B06AA}" srcOrd="0" destOrd="0" presId="urn:microsoft.com/office/officeart/2005/8/layout/hierarchy6"/>
    <dgm:cxn modelId="{0F97B841-684C-C04A-9711-9EDB0000955A}" type="presParOf" srcId="{EF649A04-0D71-9C4A-870D-AB7C9C534DFB}" destId="{3C4F83B0-2747-F843-8BF6-114E89FB295E}" srcOrd="1" destOrd="0" presId="urn:microsoft.com/office/officeart/2005/8/layout/hierarchy6"/>
    <dgm:cxn modelId="{395388EB-A7FD-D34A-84D4-4F5ED72B0F6E}" type="presParOf" srcId="{3C4F83B0-2747-F843-8BF6-114E89FB295E}" destId="{B5D8FD3B-3FE9-5144-AD25-7D6193C25976}" srcOrd="0" destOrd="0" presId="urn:microsoft.com/office/officeart/2005/8/layout/hierarchy6"/>
    <dgm:cxn modelId="{B3385B58-F188-0147-AD83-A97D3F94EBD7}" type="presParOf" srcId="{B5D8FD3B-3FE9-5144-AD25-7D6193C25976}" destId="{C89936EF-E2B6-4E4C-9E8D-E88EE2DBB135}" srcOrd="0" destOrd="0" presId="urn:microsoft.com/office/officeart/2005/8/layout/hierarchy6"/>
    <dgm:cxn modelId="{17D4B197-CD73-1743-857C-EDA81D631E88}" type="presParOf" srcId="{B5D8FD3B-3FE9-5144-AD25-7D6193C25976}" destId="{7DA4A37B-B94C-AC4B-86E7-002494FC330F}" srcOrd="1" destOrd="0" presId="urn:microsoft.com/office/officeart/2005/8/layout/hierarchy6"/>
    <dgm:cxn modelId="{F45E5952-699B-9741-919C-40DBE5A38207}" type="presParOf" srcId="{7DA4A37B-B94C-AC4B-86E7-002494FC330F}" destId="{48BA0A5C-0C08-E24A-A306-79594CC064C8}" srcOrd="0" destOrd="0" presId="urn:microsoft.com/office/officeart/2005/8/layout/hierarchy6"/>
    <dgm:cxn modelId="{FC1F44E4-E4CD-674C-B5F9-F514AEF9A5BC}" type="presParOf" srcId="{7DA4A37B-B94C-AC4B-86E7-002494FC330F}" destId="{D66C75CD-2D4B-5449-A4A0-B8172062BD3E}" srcOrd="1" destOrd="0" presId="urn:microsoft.com/office/officeart/2005/8/layout/hierarchy6"/>
    <dgm:cxn modelId="{915EB0B3-FFE1-3743-87D1-98C0BCDD82CB}" type="presParOf" srcId="{D66C75CD-2D4B-5449-A4A0-B8172062BD3E}" destId="{FE5A27DC-2A45-8943-A39C-79A72026D08E}" srcOrd="0" destOrd="0" presId="urn:microsoft.com/office/officeart/2005/8/layout/hierarchy6"/>
    <dgm:cxn modelId="{E37C2608-E323-8E40-BB33-4D6E48F27949}" type="presParOf" srcId="{D66C75CD-2D4B-5449-A4A0-B8172062BD3E}" destId="{9E0C6ADF-3096-6443-A7E2-D7410F0EDE7B}" srcOrd="1" destOrd="0" presId="urn:microsoft.com/office/officeart/2005/8/layout/hierarchy6"/>
    <dgm:cxn modelId="{353AB15E-7BA8-2E49-8D8E-9507B9C72D86}" type="presParOf" srcId="{9E0C6ADF-3096-6443-A7E2-D7410F0EDE7B}" destId="{489ABF32-7689-C340-83B3-7B4DC6806C44}" srcOrd="0" destOrd="0" presId="urn:microsoft.com/office/officeart/2005/8/layout/hierarchy6"/>
    <dgm:cxn modelId="{BF01CBE5-0A4C-094D-907C-AEC3E6FAE6CA}" type="presParOf" srcId="{9E0C6ADF-3096-6443-A7E2-D7410F0EDE7B}" destId="{CB641CED-E93A-1740-9D67-04C32941AA1D}" srcOrd="1" destOrd="0" presId="urn:microsoft.com/office/officeart/2005/8/layout/hierarchy6"/>
    <dgm:cxn modelId="{B01DB5A3-8733-2A4F-BB97-6B5655D2F41B}" type="presParOf" srcId="{CB641CED-E93A-1740-9D67-04C32941AA1D}" destId="{8ED886D0-E85C-9242-A131-83745364D874}" srcOrd="0" destOrd="0" presId="urn:microsoft.com/office/officeart/2005/8/layout/hierarchy6"/>
    <dgm:cxn modelId="{13A9550F-3479-2D4F-B82B-998498E4AF9E}" type="presParOf" srcId="{CB641CED-E93A-1740-9D67-04C32941AA1D}" destId="{C6439516-8793-5F46-B286-B5019F5E2B70}" srcOrd="1" destOrd="0" presId="urn:microsoft.com/office/officeart/2005/8/layout/hierarchy6"/>
    <dgm:cxn modelId="{F6C30408-C90C-E248-B6FB-8E1EA95472F6}" type="presParOf" srcId="{7DA4A37B-B94C-AC4B-86E7-002494FC330F}" destId="{C6B9AD11-2AC2-3043-8E02-6EE8785C5B6B}" srcOrd="2" destOrd="0" presId="urn:microsoft.com/office/officeart/2005/8/layout/hierarchy6"/>
    <dgm:cxn modelId="{C7853537-EC2D-A246-AAAF-7174CEAD1186}" type="presParOf" srcId="{7DA4A37B-B94C-AC4B-86E7-002494FC330F}" destId="{E91FCE7B-646E-F045-96E7-9F0595C303F2}" srcOrd="3" destOrd="0" presId="urn:microsoft.com/office/officeart/2005/8/layout/hierarchy6"/>
    <dgm:cxn modelId="{0055E533-56CF-864F-AE15-314A9B5D30BA}" type="presParOf" srcId="{E91FCE7B-646E-F045-96E7-9F0595C303F2}" destId="{E6105574-5B26-4C4F-ABA9-7C0BC990CB59}" srcOrd="0" destOrd="0" presId="urn:microsoft.com/office/officeart/2005/8/layout/hierarchy6"/>
    <dgm:cxn modelId="{A510D028-54EB-D44E-AAC6-CC4894EC649C}" type="presParOf" srcId="{E91FCE7B-646E-F045-96E7-9F0595C303F2}" destId="{B252ABAC-E959-574D-8296-F6BC1C834B0C}" srcOrd="1" destOrd="0" presId="urn:microsoft.com/office/officeart/2005/8/layout/hierarchy6"/>
    <dgm:cxn modelId="{DE634020-B383-F447-A6EE-BBDEF2453F36}" type="presParOf" srcId="{7DA4A37B-B94C-AC4B-86E7-002494FC330F}" destId="{863646D9-895A-F54E-967F-AC19FC52A86E}" srcOrd="4" destOrd="0" presId="urn:microsoft.com/office/officeart/2005/8/layout/hierarchy6"/>
    <dgm:cxn modelId="{BAC2D62D-A535-DF49-8B75-9F5DEFEAC13C}" type="presParOf" srcId="{7DA4A37B-B94C-AC4B-86E7-002494FC330F}" destId="{39AF89FB-5743-3440-ACCC-F1F896B99179}" srcOrd="5" destOrd="0" presId="urn:microsoft.com/office/officeart/2005/8/layout/hierarchy6"/>
    <dgm:cxn modelId="{3CB812DA-466C-C94A-A1AF-44C05AD674B9}" type="presParOf" srcId="{39AF89FB-5743-3440-ACCC-F1F896B99179}" destId="{BAC898A7-8D50-1B4C-B1BE-1CA92342F662}" srcOrd="0" destOrd="0" presId="urn:microsoft.com/office/officeart/2005/8/layout/hierarchy6"/>
    <dgm:cxn modelId="{3F8B2321-AECD-C94C-95DF-6E903EF1E811}" type="presParOf" srcId="{39AF89FB-5743-3440-ACCC-F1F896B99179}" destId="{EE38BDCC-A7D8-F042-8683-735FB8BF339D}" srcOrd="1" destOrd="0" presId="urn:microsoft.com/office/officeart/2005/8/layout/hierarchy6"/>
    <dgm:cxn modelId="{1E1D6924-C33E-FE4F-8AF0-C3E065AED91A}" type="presParOf" srcId="{EE38BDCC-A7D8-F042-8683-735FB8BF339D}" destId="{7523D1F0-FB9D-C545-B403-659F11E4A07E}" srcOrd="0" destOrd="0" presId="urn:microsoft.com/office/officeart/2005/8/layout/hierarchy6"/>
    <dgm:cxn modelId="{522A7914-22B1-8C43-80E1-BD96F5EF8FDC}" type="presParOf" srcId="{EE38BDCC-A7D8-F042-8683-735FB8BF339D}" destId="{5D6C5A8C-BB74-3943-813E-E46D33568D7D}" srcOrd="1" destOrd="0" presId="urn:microsoft.com/office/officeart/2005/8/layout/hierarchy6"/>
    <dgm:cxn modelId="{44FA274B-4E6B-F143-B0E2-409AA9BEBC75}" type="presParOf" srcId="{5D6C5A8C-BB74-3943-813E-E46D33568D7D}" destId="{89961688-3D20-CE49-A01C-7C5A1E986FD0}" srcOrd="0" destOrd="0" presId="urn:microsoft.com/office/officeart/2005/8/layout/hierarchy6"/>
    <dgm:cxn modelId="{94630CF1-E8E7-1A4A-AF3D-70A84EC413CE}" type="presParOf" srcId="{5D6C5A8C-BB74-3943-813E-E46D33568D7D}" destId="{69F514F2-16CA-B64B-87B0-DE39D1CB7B8B}" srcOrd="1" destOrd="0" presId="urn:microsoft.com/office/officeart/2005/8/layout/hierarchy6"/>
    <dgm:cxn modelId="{51BB5A44-5FAB-834F-B18A-9F5F3B2BE611}" type="presParOf" srcId="{69F514F2-16CA-B64B-87B0-DE39D1CB7B8B}" destId="{3197FCAB-10FF-154C-A22A-087FB5BBE2A3}" srcOrd="0" destOrd="0" presId="urn:microsoft.com/office/officeart/2005/8/layout/hierarchy6"/>
    <dgm:cxn modelId="{6E85169B-0899-0547-A9D8-C83C12DF5173}" type="presParOf" srcId="{69F514F2-16CA-B64B-87B0-DE39D1CB7B8B}" destId="{59BE5B8A-B6D6-0241-AFF1-F3C039A3D40F}" srcOrd="1" destOrd="0" presId="urn:microsoft.com/office/officeart/2005/8/layout/hierarchy6"/>
    <dgm:cxn modelId="{9D2B23A0-8106-4D4F-BF88-50CD4D51A5EE}" type="presParOf" srcId="{59BE5B8A-B6D6-0241-AFF1-F3C039A3D40F}" destId="{2B8543FC-3AAC-3047-93D0-3270C7C440CA}" srcOrd="0" destOrd="0" presId="urn:microsoft.com/office/officeart/2005/8/layout/hierarchy6"/>
    <dgm:cxn modelId="{8E2453B7-CB07-3A47-B7F2-02E0B7B5F708}" type="presParOf" srcId="{59BE5B8A-B6D6-0241-AFF1-F3C039A3D40F}" destId="{DB9BEF07-29D0-EC4A-B519-F2293F7FAB12}" srcOrd="1" destOrd="0" presId="urn:microsoft.com/office/officeart/2005/8/layout/hierarchy6"/>
    <dgm:cxn modelId="{3DF473D8-C3CE-2C42-B2EA-30CD8DF3D4D5}" type="presParOf" srcId="{EE38BDCC-A7D8-F042-8683-735FB8BF339D}" destId="{4B5A7428-917E-3C4B-BD89-709EC1AF8F5F}" srcOrd="2" destOrd="0" presId="urn:microsoft.com/office/officeart/2005/8/layout/hierarchy6"/>
    <dgm:cxn modelId="{BD308CCB-1635-DF46-A514-267B7548D049}" type="presParOf" srcId="{EE38BDCC-A7D8-F042-8683-735FB8BF339D}" destId="{A372CB71-E6D7-0549-A42C-4689FEA0A74A}" srcOrd="3" destOrd="0" presId="urn:microsoft.com/office/officeart/2005/8/layout/hierarchy6"/>
    <dgm:cxn modelId="{A8D3E160-6C13-EF4B-B11D-F798D706D5B9}" type="presParOf" srcId="{A372CB71-E6D7-0549-A42C-4689FEA0A74A}" destId="{6214E12D-A996-BB4C-A112-5FAF74C52E9B}" srcOrd="0" destOrd="0" presId="urn:microsoft.com/office/officeart/2005/8/layout/hierarchy6"/>
    <dgm:cxn modelId="{A7024FC1-365B-564A-8023-F90FA3B67B8C}" type="presParOf" srcId="{A372CB71-E6D7-0549-A42C-4689FEA0A74A}" destId="{40A4BA6A-869A-4E42-B8FA-93A0CE786E39}" srcOrd="1" destOrd="0" presId="urn:microsoft.com/office/officeart/2005/8/layout/hierarchy6"/>
    <dgm:cxn modelId="{E13F639C-9E41-3044-BBC6-B582DD05A71C}" type="presParOf" srcId="{EE38BDCC-A7D8-F042-8683-735FB8BF339D}" destId="{31DC47E8-7D31-4140-B5CA-34F188266D56}" srcOrd="4" destOrd="0" presId="urn:microsoft.com/office/officeart/2005/8/layout/hierarchy6"/>
    <dgm:cxn modelId="{F821BF44-1EBD-6843-A101-7C6CF719373B}" type="presParOf" srcId="{EE38BDCC-A7D8-F042-8683-735FB8BF339D}" destId="{45EDDBA7-36BD-D14E-8F62-7BC8FF600B71}" srcOrd="5" destOrd="0" presId="urn:microsoft.com/office/officeart/2005/8/layout/hierarchy6"/>
    <dgm:cxn modelId="{D0CAC871-63D9-4F4F-AA0A-43900D1F6EFA}" type="presParOf" srcId="{45EDDBA7-36BD-D14E-8F62-7BC8FF600B71}" destId="{B4B243A6-E3E2-2244-BEE5-9D808B7CE6AF}" srcOrd="0" destOrd="0" presId="urn:microsoft.com/office/officeart/2005/8/layout/hierarchy6"/>
    <dgm:cxn modelId="{32B4F3D3-7DB0-D843-BA2C-0FC43091F565}" type="presParOf" srcId="{45EDDBA7-36BD-D14E-8F62-7BC8FF600B71}" destId="{92B4A705-630B-594F-B8DD-10B62F3951E2}" srcOrd="1" destOrd="0" presId="urn:microsoft.com/office/officeart/2005/8/layout/hierarchy6"/>
    <dgm:cxn modelId="{2955BF03-116B-F448-AB6B-42C677AAB973}" type="presParOf" srcId="{92B4A705-630B-594F-B8DD-10B62F3951E2}" destId="{9A8B02C1-3412-F940-8ADA-A6B7F6C2E20A}" srcOrd="0" destOrd="0" presId="urn:microsoft.com/office/officeart/2005/8/layout/hierarchy6"/>
    <dgm:cxn modelId="{FE9A6C81-8A07-884E-8389-827F903614C5}" type="presParOf" srcId="{92B4A705-630B-594F-B8DD-10B62F3951E2}" destId="{1E51CBF8-47F5-6D47-96A9-D77F88F60F41}" srcOrd="1" destOrd="0" presId="urn:microsoft.com/office/officeart/2005/8/layout/hierarchy6"/>
    <dgm:cxn modelId="{91334AED-0558-CC40-A866-46D50AF0B00E}" type="presParOf" srcId="{1E51CBF8-47F5-6D47-96A9-D77F88F60F41}" destId="{09B3857D-0B9D-774E-9601-845CE21E9E5E}" srcOrd="0" destOrd="0" presId="urn:microsoft.com/office/officeart/2005/8/layout/hierarchy6"/>
    <dgm:cxn modelId="{59588B8A-B90C-2C4C-BB80-C2BC14AC4286}" type="presParOf" srcId="{1E51CBF8-47F5-6D47-96A9-D77F88F60F41}" destId="{06811D40-BD5B-E340-9AAE-1B32820F7348}" srcOrd="1" destOrd="0" presId="urn:microsoft.com/office/officeart/2005/8/layout/hierarchy6"/>
    <dgm:cxn modelId="{154D82AC-2DA6-4248-AC1D-304B54469018}" type="presParOf" srcId="{EDDEE7F0-098C-F744-853C-DCA64E2CF2FE}" destId="{EB97AC43-04A6-C044-97B7-F78A4F5B7E68}" srcOrd="1" destOrd="0" presId="urn:microsoft.com/office/officeart/2005/8/layout/hierarchy6"/>
    <dgm:cxn modelId="{8361BAD6-D0AF-EA47-9D39-42BAE323BD88}" type="presParOf" srcId="{EB97AC43-04A6-C044-97B7-F78A4F5B7E68}" destId="{CBF056DB-9E32-A946-A40A-4C1FFA608CBC}" srcOrd="0" destOrd="0" presId="urn:microsoft.com/office/officeart/2005/8/layout/hierarchy6"/>
    <dgm:cxn modelId="{A4002564-7AF9-1A47-85D5-514B6939E8D5}" type="presParOf" srcId="{CBF056DB-9E32-A946-A40A-4C1FFA608CBC}" destId="{E4CA12C4-8116-9242-87B9-FCF731F40A9B}" srcOrd="0" destOrd="0" presId="urn:microsoft.com/office/officeart/2005/8/layout/hierarchy6"/>
    <dgm:cxn modelId="{0AEB0346-C4CE-2A48-91C1-489E346CFC9A}" type="presParOf" srcId="{CBF056DB-9E32-A946-A40A-4C1FFA608CBC}" destId="{130021B8-EC0B-4949-9A23-0BA4CAB81107}" srcOrd="1" destOrd="0" presId="urn:microsoft.com/office/officeart/2005/8/layout/hierarchy6"/>
    <dgm:cxn modelId="{5AC24907-946D-D846-AFBA-A5219BD5B929}" type="presParOf" srcId="{EB97AC43-04A6-C044-97B7-F78A4F5B7E68}" destId="{9E4C5330-08DC-294C-9FE7-1F21B61C1C30}" srcOrd="1" destOrd="0" presId="urn:microsoft.com/office/officeart/2005/8/layout/hierarchy6"/>
    <dgm:cxn modelId="{46B95D5D-88BB-1C4C-AB54-C73E3955316D}" type="presParOf" srcId="{9E4C5330-08DC-294C-9FE7-1F21B61C1C30}" destId="{C2FEF84C-5FFE-5044-9506-BA600DE49C0E}" srcOrd="0" destOrd="0" presId="urn:microsoft.com/office/officeart/2005/8/layout/hierarchy6"/>
    <dgm:cxn modelId="{30C9849A-8E14-8548-8E46-204881BDF0BC}" type="presParOf" srcId="{EB97AC43-04A6-C044-97B7-F78A4F5B7E68}" destId="{9FCAE4E4-E8B6-5849-9C36-CBB96853A88C}" srcOrd="2" destOrd="0" presId="urn:microsoft.com/office/officeart/2005/8/layout/hierarchy6"/>
    <dgm:cxn modelId="{6288B894-C96E-3348-A82B-CE8476CF4905}" type="presParOf" srcId="{9FCAE4E4-E8B6-5849-9C36-CBB96853A88C}" destId="{5F4812D7-4903-E142-A5BD-E3C4A13B69DA}" srcOrd="0" destOrd="0" presId="urn:microsoft.com/office/officeart/2005/8/layout/hierarchy6"/>
    <dgm:cxn modelId="{BD088C73-083D-CF4D-A0D6-40E47B6AD489}" type="presParOf" srcId="{9FCAE4E4-E8B6-5849-9C36-CBB96853A88C}" destId="{45168605-7D11-1247-B373-A42AC5E264EE}" srcOrd="1" destOrd="0" presId="urn:microsoft.com/office/officeart/2005/8/layout/hierarchy6"/>
    <dgm:cxn modelId="{5F9573F6-C816-BE40-81FB-D39A1B739666}" type="presParOf" srcId="{EB97AC43-04A6-C044-97B7-F78A4F5B7E68}" destId="{A26DAFB6-A7DB-494B-A31B-168EC6D6486B}" srcOrd="3" destOrd="0" presId="urn:microsoft.com/office/officeart/2005/8/layout/hierarchy6"/>
    <dgm:cxn modelId="{162D57D3-C3E9-D147-BE33-63A5B7C85F71}" type="presParOf" srcId="{A26DAFB6-A7DB-494B-A31B-168EC6D6486B}" destId="{980767BA-38CD-2345-B2A4-21026CC21B11}" srcOrd="0" destOrd="0" presId="urn:microsoft.com/office/officeart/2005/8/layout/hierarchy6"/>
    <dgm:cxn modelId="{BA9FEBA0-7569-D443-B234-1695525DF182}" type="presParOf" srcId="{EB97AC43-04A6-C044-97B7-F78A4F5B7E68}" destId="{F5B8BFAB-561A-6246-A554-35D3186B91BD}" srcOrd="4" destOrd="0" presId="urn:microsoft.com/office/officeart/2005/8/layout/hierarchy6"/>
    <dgm:cxn modelId="{CBD63CFE-5521-6F49-8BAB-CC6BC16AC267}" type="presParOf" srcId="{F5B8BFAB-561A-6246-A554-35D3186B91BD}" destId="{FB714BFB-B052-C947-BD86-7E5B6F57DB85}" srcOrd="0" destOrd="0" presId="urn:microsoft.com/office/officeart/2005/8/layout/hierarchy6"/>
    <dgm:cxn modelId="{9FA1B452-D183-8944-9E49-D0ECFEF884A3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 = </a:t>
          </a:r>
          <a:r>
            <a:rPr lang="es-ES" dirty="0" err="1" smtClean="0"/>
            <a:t>Number</a:t>
          </a:r>
          <a:r>
            <a:rPr lang="es-ES" dirty="0" smtClean="0"/>
            <a:t>(‘3’)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BF6E01C3-9018-854E-9006-B9568331AA7F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A65B1E43-6F87-2F44-A478-52BB1230ED02}" type="parTrans" cxnId="{4762624D-BBB1-C040-8631-453A84199E91}">
      <dgm:prSet/>
      <dgm:spPr/>
      <dgm:t>
        <a:bodyPr/>
        <a:lstStyle/>
        <a:p>
          <a:endParaRPr lang="es-ES"/>
        </a:p>
      </dgm:t>
    </dgm:pt>
    <dgm:pt modelId="{E0A46C09-A002-354C-9F49-6FCD652D2AFD}" type="sibTrans" cxnId="{4762624D-BBB1-C040-8631-453A84199E91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4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4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4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50CEA7-ABD7-8F4B-AAC3-D3AD807EC696}" type="pres">
      <dgm:prSet presAssocID="{255A3141-1B05-CC49-8A26-0E3C1255CD95}" presName="spComp" presStyleCnt="0"/>
      <dgm:spPr/>
    </dgm:pt>
    <dgm:pt modelId="{DC10E9FE-A3E1-354F-83AC-FCE8582D932F}" type="pres">
      <dgm:prSet presAssocID="{255A3141-1B05-CC49-8A26-0E3C1255CD95}" presName="vSp" presStyleCnt="0"/>
      <dgm:spPr/>
    </dgm:pt>
    <dgm:pt modelId="{38B87F58-5768-3443-AA22-786DFDDB7A3E}" type="pres">
      <dgm:prSet presAssocID="{BF6E01C3-9018-854E-9006-B9568331AA7F}" presName="rectComp" presStyleCnt="0"/>
      <dgm:spPr/>
    </dgm:pt>
    <dgm:pt modelId="{B96341E5-42C8-7C4D-BA99-58E65C67D63A}" type="pres">
      <dgm:prSet presAssocID="{BF6E01C3-9018-854E-9006-B9568331AA7F}" presName="bgRect" presStyleLbl="bgShp" presStyleIdx="3" presStyleCnt="4"/>
      <dgm:spPr/>
      <dgm:t>
        <a:bodyPr/>
        <a:lstStyle/>
        <a:p>
          <a:endParaRPr lang="es-ES"/>
        </a:p>
      </dgm:t>
    </dgm:pt>
    <dgm:pt modelId="{D332A508-5E47-BA47-8579-D5B805EF26AA}" type="pres">
      <dgm:prSet presAssocID="{BF6E01C3-9018-854E-9006-B9568331AA7F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8C1F47EB-B2D6-254E-A963-13A62BE98D0E}" type="presOf" srcId="{B9DAF8E3-0597-8F4A-ADCF-7AEF3523B3E1}" destId="{01259724-222C-9345-8B8D-01C2433F8948}" srcOrd="0" destOrd="0" presId="urn:microsoft.com/office/officeart/2005/8/layout/hierarchy6"/>
    <dgm:cxn modelId="{369EBF07-B7E4-324A-8C01-1F19BB9F4BF8}" type="presOf" srcId="{DF419D5F-6FCA-5245-A9AB-44F40EA0BEC7}" destId="{FE5A27DC-2A45-8943-A39C-79A72026D08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7D22ADE1-7A4B-D149-8EFE-B953730705BE}" type="presOf" srcId="{2A9D519E-7663-7F48-B8DD-8AB44AD9107D}" destId="{669DD5C9-9609-CE4F-ABBD-1F0DCA380BA0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9DCF5D3B-F032-5942-AE53-FEEE8678CA6A}" type="presOf" srcId="{915CCA1F-C3C6-F844-9751-D040E6A8443E}" destId="{3D53E5C0-862C-FC47-AB1E-1995D91117FA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798460D4-8303-B443-B754-960DF1576AF6}" type="presOf" srcId="{8AD40B87-739D-A04A-8016-97393397A271}" destId="{5F4812D7-4903-E142-A5BD-E3C4A13B69DA}" srcOrd="0" destOrd="0" presId="urn:microsoft.com/office/officeart/2005/8/layout/hierarchy6"/>
    <dgm:cxn modelId="{11043983-3B30-4C4A-B5D7-902CC76DCEB9}" type="presOf" srcId="{A7357AD9-822F-4F4A-B35F-969D7BD6CCBA}" destId="{C7DCF179-F9D0-5345-B130-898265B7DC83}" srcOrd="0" destOrd="0" presId="urn:microsoft.com/office/officeart/2005/8/layout/hierarchy6"/>
    <dgm:cxn modelId="{706AB3F0-7443-2644-9076-C09D09FD9D41}" type="presOf" srcId="{A31C575B-4CC2-4341-A615-CDE130AC59F0}" destId="{130021B8-EC0B-4949-9A23-0BA4CAB81107}" srcOrd="1" destOrd="0" presId="urn:microsoft.com/office/officeart/2005/8/layout/hierarchy6"/>
    <dgm:cxn modelId="{DF6DBC8C-E59A-EB48-BE09-7BE851A126D8}" type="presOf" srcId="{255A3141-1B05-CC49-8A26-0E3C1255CD95}" destId="{149995F4-71F1-0F40-B459-164807D54B6D}" srcOrd="1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9837BB28-B9C0-864E-80E0-5C98C048B98A}" type="presOf" srcId="{37FCD23A-F0FA-AE4D-B450-ED865158C033}" destId="{C6B9AD11-2AC2-3043-8E02-6EE8785C5B6B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9962C1B5-4883-4C4C-B8D7-785CFB0512AC}" type="presOf" srcId="{7B15209F-48A6-4544-9935-866F853FE0B1}" destId="{68C36BB5-1E95-8248-970C-BCEE066C8DB6}" srcOrd="0" destOrd="0" presId="urn:microsoft.com/office/officeart/2005/8/layout/hierarchy6"/>
    <dgm:cxn modelId="{942F1E1F-B847-CE4D-9AC0-8E0B55D3B55B}" type="presOf" srcId="{4289A4CB-64AA-E149-853A-21F899270B00}" destId="{E6731BDB-E9D9-134D-9F4A-D754E37F131C}" srcOrd="0" destOrd="0" presId="urn:microsoft.com/office/officeart/2005/8/layout/hierarchy6"/>
    <dgm:cxn modelId="{E699BC8C-D530-0D45-BFE1-9263D7FD0B9A}" type="presOf" srcId="{8AD40B87-739D-A04A-8016-97393397A271}" destId="{45168605-7D11-1247-B373-A42AC5E264EE}" srcOrd="1" destOrd="0" presId="urn:microsoft.com/office/officeart/2005/8/layout/hierarchy6"/>
    <dgm:cxn modelId="{869F855B-DAA6-7944-A9F6-252AA53F6D1C}" type="presOf" srcId="{9246C826-F884-B24B-B6EE-4997D1960885}" destId="{E6105574-5B26-4C4F-ABA9-7C0BC990CB59}" srcOrd="0" destOrd="0" presId="urn:microsoft.com/office/officeart/2005/8/layout/hierarchy6"/>
    <dgm:cxn modelId="{5A337C4C-A604-4149-ADA8-030CF400D73D}" type="presOf" srcId="{795E62CA-5C36-2741-8E9F-FF83CD53390A}" destId="{AD7F6C6C-23F1-0D47-B559-984030243071}" srcOrd="0" destOrd="0" presId="urn:microsoft.com/office/officeart/2005/8/layout/hierarchy6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A596C772-75CA-814E-A627-8730341D79EC}" type="presOf" srcId="{9F3020A5-F26B-194F-A760-C93CAA79F85E}" destId="{67E60FAE-53A3-1249-81D5-BC87A5DC1291}" srcOrd="0" destOrd="0" presId="urn:microsoft.com/office/officeart/2005/8/layout/hierarchy6"/>
    <dgm:cxn modelId="{9E0875D3-E1E7-094B-8174-EDF0B91F16F1}" type="presOf" srcId="{0C187911-1B9A-244C-9094-F31992C19EC3}" destId="{690049D9-32C0-1046-8B5B-7F029B276DB5}" srcOrd="0" destOrd="0" presId="urn:microsoft.com/office/officeart/2005/8/layout/hierarchy6"/>
    <dgm:cxn modelId="{44C75A7A-0FF1-4044-A580-DC0E1A6982BE}" type="presOf" srcId="{BF6E01C3-9018-854E-9006-B9568331AA7F}" destId="{D332A508-5E47-BA47-8579-D5B805EF26AA}" srcOrd="1" destOrd="0" presId="urn:microsoft.com/office/officeart/2005/8/layout/hierarchy6"/>
    <dgm:cxn modelId="{665AE5D2-0F5D-E342-BB9F-38D32605861C}" type="presOf" srcId="{DB8E60D6-345A-DC41-9C00-266F6BEA3D15}" destId="{68895108-35F2-AD48-84C7-97F22DE3AFDB}" srcOrd="0" destOrd="0" presId="urn:microsoft.com/office/officeart/2005/8/layout/hierarchy6"/>
    <dgm:cxn modelId="{4762624D-BBB1-C040-8631-453A84199E91}" srcId="{626E8685-D572-9E4D-B3C8-4C27C2B9D85B}" destId="{BF6E01C3-9018-854E-9006-B9568331AA7F}" srcOrd="4" destOrd="0" parTransId="{A65B1E43-6F87-2F44-A478-52BB1230ED02}" sibTransId="{E0A46C09-A002-354C-9F49-6FCD652D2AFD}"/>
    <dgm:cxn modelId="{6C3AD42F-D748-204F-BA46-53DDAF181BCA}" type="presOf" srcId="{A31C575B-4CC2-4341-A615-CDE130AC59F0}" destId="{E4CA12C4-8116-9242-87B9-FCF731F40A9B}" srcOrd="0" destOrd="0" presId="urn:microsoft.com/office/officeart/2005/8/layout/hierarchy6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4277B55A-B035-484E-970C-25288942AA9A}" type="presOf" srcId="{9A74D2A8-F182-4743-B6DA-15F9F1CEF1D2}" destId="{C89936EF-E2B6-4E4C-9E8D-E88EE2DBB135}" srcOrd="0" destOrd="0" presId="urn:microsoft.com/office/officeart/2005/8/layout/hierarchy6"/>
    <dgm:cxn modelId="{5DB188F1-5285-E442-AF6A-E5F759E023DE}" type="presOf" srcId="{F48B3302-B53E-F540-9BD5-9907A9388FF0}" destId="{4F02D586-D1A8-FD44-A7C1-C199A6B7361F}" srcOrd="0" destOrd="0" presId="urn:microsoft.com/office/officeart/2005/8/layout/hierarchy6"/>
    <dgm:cxn modelId="{DB204EF7-3AD7-ED49-825D-333E0B720C3E}" type="presOf" srcId="{626E8685-D572-9E4D-B3C8-4C27C2B9D85B}" destId="{EDDEE7F0-098C-F744-853C-DCA64E2CF2F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E7872645-99B1-F142-B682-8D2949DE7FAD}" type="presOf" srcId="{BF6E01C3-9018-854E-9006-B9568331AA7F}" destId="{B96341E5-42C8-7C4D-BA99-58E65C67D63A}" srcOrd="0" destOrd="0" presId="urn:microsoft.com/office/officeart/2005/8/layout/hierarchy6"/>
    <dgm:cxn modelId="{187DD99B-D9CF-2B4F-AFE9-5724D145E2DE}" type="presOf" srcId="{185CB023-DCF2-3147-9651-0A40BA23580E}" destId="{DAAFC5F1-8EFF-2946-9F10-F41EBA754C08}" srcOrd="0" destOrd="0" presId="urn:microsoft.com/office/officeart/2005/8/layout/hierarchy6"/>
    <dgm:cxn modelId="{BB3C25CF-C514-4B44-8F2E-2D24612C9289}" type="presOf" srcId="{B5E46FA4-B9AE-FA4A-A8D0-7F7B73D0373F}" destId="{48BA0A5C-0C08-E24A-A306-79594CC064C8}" srcOrd="0" destOrd="0" presId="urn:microsoft.com/office/officeart/2005/8/layout/hierarchy6"/>
    <dgm:cxn modelId="{7C29FF63-B0F2-874B-BD2F-25190C5720F2}" type="presOf" srcId="{9B673B5D-0EFE-6340-9CE7-C9948B56EC67}" destId="{F921EF2E-675D-F64D-BD97-41F5A8EDEAB5}" srcOrd="0" destOrd="0" presId="urn:microsoft.com/office/officeart/2005/8/layout/hierarchy6"/>
    <dgm:cxn modelId="{5E372C8B-077E-4D4B-B7B4-1F158521B7BA}" type="presOf" srcId="{DEE390E9-9D17-E945-9F0D-835AE7D118DC}" destId="{2D449575-0A80-894D-80DF-4FAE57622C5E}" srcOrd="0" destOrd="0" presId="urn:microsoft.com/office/officeart/2005/8/layout/hierarchy6"/>
    <dgm:cxn modelId="{81F04962-D055-F141-BDFB-32E2EAB1936E}" type="presOf" srcId="{255A3141-1B05-CC49-8A26-0E3C1255CD95}" destId="{FB714BFB-B052-C947-BD86-7E5B6F57DB85}" srcOrd="0" destOrd="0" presId="urn:microsoft.com/office/officeart/2005/8/layout/hierarchy6"/>
    <dgm:cxn modelId="{1EE4C65F-35F0-A14F-AFE0-8A384FF96DB3}" type="presParOf" srcId="{EDDEE7F0-098C-F744-853C-DCA64E2CF2FE}" destId="{EF649A04-0D71-9C4A-870D-AB7C9C534DFB}" srcOrd="0" destOrd="0" presId="urn:microsoft.com/office/officeart/2005/8/layout/hierarchy6"/>
    <dgm:cxn modelId="{B69E1DD4-D4B2-E944-BFEE-817944F1BB3F}" type="presParOf" srcId="{EF649A04-0D71-9C4A-870D-AB7C9C534DFB}" destId="{E4879A90-5AFD-9F4C-AA02-AB39726B06AA}" srcOrd="0" destOrd="0" presId="urn:microsoft.com/office/officeart/2005/8/layout/hierarchy6"/>
    <dgm:cxn modelId="{E145AF21-447B-B54C-80E1-654D4D7372AE}" type="presParOf" srcId="{EF649A04-0D71-9C4A-870D-AB7C9C534DFB}" destId="{3C4F83B0-2747-F843-8BF6-114E89FB295E}" srcOrd="1" destOrd="0" presId="urn:microsoft.com/office/officeart/2005/8/layout/hierarchy6"/>
    <dgm:cxn modelId="{75A3F2CE-DB09-1342-84D4-E47A8CB3E2B5}" type="presParOf" srcId="{3C4F83B0-2747-F843-8BF6-114E89FB295E}" destId="{B5D8FD3B-3FE9-5144-AD25-7D6193C25976}" srcOrd="0" destOrd="0" presId="urn:microsoft.com/office/officeart/2005/8/layout/hierarchy6"/>
    <dgm:cxn modelId="{BEDEF460-8C63-584C-8613-4331AAFF62F2}" type="presParOf" srcId="{B5D8FD3B-3FE9-5144-AD25-7D6193C25976}" destId="{C89936EF-E2B6-4E4C-9E8D-E88EE2DBB135}" srcOrd="0" destOrd="0" presId="urn:microsoft.com/office/officeart/2005/8/layout/hierarchy6"/>
    <dgm:cxn modelId="{0DE0E0D6-4A81-8F40-A05D-FAD974E38B22}" type="presParOf" srcId="{B5D8FD3B-3FE9-5144-AD25-7D6193C25976}" destId="{7DA4A37B-B94C-AC4B-86E7-002494FC330F}" srcOrd="1" destOrd="0" presId="urn:microsoft.com/office/officeart/2005/8/layout/hierarchy6"/>
    <dgm:cxn modelId="{A92A0DF1-081A-8F47-93C6-18B246653228}" type="presParOf" srcId="{7DA4A37B-B94C-AC4B-86E7-002494FC330F}" destId="{48BA0A5C-0C08-E24A-A306-79594CC064C8}" srcOrd="0" destOrd="0" presId="urn:microsoft.com/office/officeart/2005/8/layout/hierarchy6"/>
    <dgm:cxn modelId="{9B505CEA-2396-4D4F-B3A6-8056863D781D}" type="presParOf" srcId="{7DA4A37B-B94C-AC4B-86E7-002494FC330F}" destId="{D66C75CD-2D4B-5449-A4A0-B8172062BD3E}" srcOrd="1" destOrd="0" presId="urn:microsoft.com/office/officeart/2005/8/layout/hierarchy6"/>
    <dgm:cxn modelId="{CD61CC55-DD7D-E24C-B4AF-8960A406CDE6}" type="presParOf" srcId="{D66C75CD-2D4B-5449-A4A0-B8172062BD3E}" destId="{FE5A27DC-2A45-8943-A39C-79A72026D08E}" srcOrd="0" destOrd="0" presId="urn:microsoft.com/office/officeart/2005/8/layout/hierarchy6"/>
    <dgm:cxn modelId="{4A84DBCB-2076-6B4F-8760-8360DD86B777}" type="presParOf" srcId="{D66C75CD-2D4B-5449-A4A0-B8172062BD3E}" destId="{9E0C6ADF-3096-6443-A7E2-D7410F0EDE7B}" srcOrd="1" destOrd="0" presId="urn:microsoft.com/office/officeart/2005/8/layout/hierarchy6"/>
    <dgm:cxn modelId="{F60A5A41-D351-1C48-B0EC-F1404D460E14}" type="presParOf" srcId="{9E0C6ADF-3096-6443-A7E2-D7410F0EDE7B}" destId="{01259724-222C-9345-8B8D-01C2433F8948}" srcOrd="0" destOrd="0" presId="urn:microsoft.com/office/officeart/2005/8/layout/hierarchy6"/>
    <dgm:cxn modelId="{32575F12-FB42-5A4E-8A12-C06D11067843}" type="presParOf" srcId="{9E0C6ADF-3096-6443-A7E2-D7410F0EDE7B}" destId="{7C5E1EDC-7A66-D54E-A8EB-7DCE4AC02EE2}" srcOrd="1" destOrd="0" presId="urn:microsoft.com/office/officeart/2005/8/layout/hierarchy6"/>
    <dgm:cxn modelId="{D492D469-78BF-6340-BC21-526312C4375F}" type="presParOf" srcId="{7C5E1EDC-7A66-D54E-A8EB-7DCE4AC02EE2}" destId="{68C36BB5-1E95-8248-970C-BCEE066C8DB6}" srcOrd="0" destOrd="0" presId="urn:microsoft.com/office/officeart/2005/8/layout/hierarchy6"/>
    <dgm:cxn modelId="{70B81EE1-DF68-AB43-880A-4977C5132EEE}" type="presParOf" srcId="{7C5E1EDC-7A66-D54E-A8EB-7DCE4AC02EE2}" destId="{E17AE495-B5A7-7442-A9C2-8C2831408D8B}" srcOrd="1" destOrd="0" presId="urn:microsoft.com/office/officeart/2005/8/layout/hierarchy6"/>
    <dgm:cxn modelId="{3F2BDEA0-1E9F-C04B-814E-F50C91FA01B0}" type="presParOf" srcId="{E17AE495-B5A7-7442-A9C2-8C2831408D8B}" destId="{67E60FAE-53A3-1249-81D5-BC87A5DC1291}" srcOrd="0" destOrd="0" presId="urn:microsoft.com/office/officeart/2005/8/layout/hierarchy6"/>
    <dgm:cxn modelId="{8EC1C138-FE4B-2F42-9C79-CA2C7955BED8}" type="presParOf" srcId="{E17AE495-B5A7-7442-A9C2-8C2831408D8B}" destId="{2E061BF8-5B7A-6542-85E0-7A12C6142B78}" srcOrd="1" destOrd="0" presId="urn:microsoft.com/office/officeart/2005/8/layout/hierarchy6"/>
    <dgm:cxn modelId="{C089B54F-BD42-B949-89BA-AE106DF5C706}" type="presParOf" srcId="{2E061BF8-5B7A-6542-85E0-7A12C6142B78}" destId="{690049D9-32C0-1046-8B5B-7F029B276DB5}" srcOrd="0" destOrd="0" presId="urn:microsoft.com/office/officeart/2005/8/layout/hierarchy6"/>
    <dgm:cxn modelId="{E1961B47-2F4C-9742-BE5A-F6392C41469F}" type="presParOf" srcId="{2E061BF8-5B7A-6542-85E0-7A12C6142B78}" destId="{9D4D253C-08FD-884B-9F1F-37A7D331430B}" srcOrd="1" destOrd="0" presId="urn:microsoft.com/office/officeart/2005/8/layout/hierarchy6"/>
    <dgm:cxn modelId="{63422E41-8AFE-F04D-AEF7-AE48E3FFDA5F}" type="presParOf" srcId="{9E0C6ADF-3096-6443-A7E2-D7410F0EDE7B}" destId="{C6B9AD11-2AC2-3043-8E02-6EE8785C5B6B}" srcOrd="2" destOrd="0" presId="urn:microsoft.com/office/officeart/2005/8/layout/hierarchy6"/>
    <dgm:cxn modelId="{378135A8-B884-D249-8A8C-7A2C56CDB38C}" type="presParOf" srcId="{9E0C6ADF-3096-6443-A7E2-D7410F0EDE7B}" destId="{E91FCE7B-646E-F045-96E7-9F0595C303F2}" srcOrd="3" destOrd="0" presId="urn:microsoft.com/office/officeart/2005/8/layout/hierarchy6"/>
    <dgm:cxn modelId="{9C66808E-3CBF-5A47-9A07-4C0BCA157981}" type="presParOf" srcId="{E91FCE7B-646E-F045-96E7-9F0595C303F2}" destId="{E6105574-5B26-4C4F-ABA9-7C0BC990CB59}" srcOrd="0" destOrd="0" presId="urn:microsoft.com/office/officeart/2005/8/layout/hierarchy6"/>
    <dgm:cxn modelId="{2B5F1BC9-4268-3B4E-892D-2E6EC1CC3357}" type="presParOf" srcId="{E91FCE7B-646E-F045-96E7-9F0595C303F2}" destId="{B252ABAC-E959-574D-8296-F6BC1C834B0C}" srcOrd="1" destOrd="0" presId="urn:microsoft.com/office/officeart/2005/8/layout/hierarchy6"/>
    <dgm:cxn modelId="{51994482-F8F1-8841-B134-3FC06775D710}" type="presParOf" srcId="{9E0C6ADF-3096-6443-A7E2-D7410F0EDE7B}" destId="{C7DCF179-F9D0-5345-B130-898265B7DC83}" srcOrd="4" destOrd="0" presId="urn:microsoft.com/office/officeart/2005/8/layout/hierarchy6"/>
    <dgm:cxn modelId="{D6BF4FA0-96CC-A249-9240-33565E3A61B9}" type="presParOf" srcId="{9E0C6ADF-3096-6443-A7E2-D7410F0EDE7B}" destId="{282D9F2D-D029-274D-976D-0228A261A816}" srcOrd="5" destOrd="0" presId="urn:microsoft.com/office/officeart/2005/8/layout/hierarchy6"/>
    <dgm:cxn modelId="{63B3463E-928A-1344-89AD-C88371F5A299}" type="presParOf" srcId="{282D9F2D-D029-274D-976D-0228A261A816}" destId="{68895108-35F2-AD48-84C7-97F22DE3AFDB}" srcOrd="0" destOrd="0" presId="urn:microsoft.com/office/officeart/2005/8/layout/hierarchy6"/>
    <dgm:cxn modelId="{27F5B890-8991-EC45-828B-0B5398519FD6}" type="presParOf" srcId="{282D9F2D-D029-274D-976D-0228A261A816}" destId="{71AAF349-6057-7943-87C6-3017F215EBFA}" srcOrd="1" destOrd="0" presId="urn:microsoft.com/office/officeart/2005/8/layout/hierarchy6"/>
    <dgm:cxn modelId="{6B970083-6245-CA4E-9AF4-7BE6051EA3E9}" type="presParOf" srcId="{71AAF349-6057-7943-87C6-3017F215EBFA}" destId="{F921EF2E-675D-F64D-BD97-41F5A8EDEAB5}" srcOrd="0" destOrd="0" presId="urn:microsoft.com/office/officeart/2005/8/layout/hierarchy6"/>
    <dgm:cxn modelId="{03BFC52A-C8A3-FD4B-AEBD-DB8FA2F9DCE0}" type="presParOf" srcId="{71AAF349-6057-7943-87C6-3017F215EBFA}" destId="{7200BA56-FA87-9247-B86A-E543EFEE404E}" srcOrd="1" destOrd="0" presId="urn:microsoft.com/office/officeart/2005/8/layout/hierarchy6"/>
    <dgm:cxn modelId="{736DA5F9-4F7F-8245-BD84-FD261B5B6F87}" type="presParOf" srcId="{7200BA56-FA87-9247-B86A-E543EFEE404E}" destId="{669DD5C9-9609-CE4F-ABBD-1F0DCA380BA0}" srcOrd="0" destOrd="0" presId="urn:microsoft.com/office/officeart/2005/8/layout/hierarchy6"/>
    <dgm:cxn modelId="{16AF040D-B2B6-0E44-AFA1-7C5324998710}" type="presParOf" srcId="{7200BA56-FA87-9247-B86A-E543EFEE404E}" destId="{9B964376-F67A-8845-9515-505F5BC160ED}" srcOrd="1" destOrd="0" presId="urn:microsoft.com/office/officeart/2005/8/layout/hierarchy6"/>
    <dgm:cxn modelId="{672EE234-76EC-F24A-AA0E-A1F54E4CE851}" type="presParOf" srcId="{7DA4A37B-B94C-AC4B-86E7-002494FC330F}" destId="{DAAFC5F1-8EFF-2946-9F10-F41EBA754C08}" srcOrd="2" destOrd="0" presId="urn:microsoft.com/office/officeart/2005/8/layout/hierarchy6"/>
    <dgm:cxn modelId="{42AC3CF0-4759-0144-A124-FA8B16658EE0}" type="presParOf" srcId="{7DA4A37B-B94C-AC4B-86E7-002494FC330F}" destId="{810517D1-CC46-2343-83D7-ECBF69E0881E}" srcOrd="3" destOrd="0" presId="urn:microsoft.com/office/officeart/2005/8/layout/hierarchy6"/>
    <dgm:cxn modelId="{264F10EA-A4BC-0C4B-AAE3-194D2F56D48C}" type="presParOf" srcId="{810517D1-CC46-2343-83D7-ECBF69E0881E}" destId="{E6731BDB-E9D9-134D-9F4A-D754E37F131C}" srcOrd="0" destOrd="0" presId="urn:microsoft.com/office/officeart/2005/8/layout/hierarchy6"/>
    <dgm:cxn modelId="{124685DD-D245-0040-A127-CA8CF86811A5}" type="presParOf" srcId="{810517D1-CC46-2343-83D7-ECBF69E0881E}" destId="{F7187646-3039-264D-90A2-58C7EDECE0FF}" srcOrd="1" destOrd="0" presId="urn:microsoft.com/office/officeart/2005/8/layout/hierarchy6"/>
    <dgm:cxn modelId="{E43342B2-D7AD-AA4A-9C4E-A6AEE0F359CB}" type="presParOf" srcId="{7DA4A37B-B94C-AC4B-86E7-002494FC330F}" destId="{AD7F6C6C-23F1-0D47-B559-984030243071}" srcOrd="4" destOrd="0" presId="urn:microsoft.com/office/officeart/2005/8/layout/hierarchy6"/>
    <dgm:cxn modelId="{19D85E20-6B32-834F-8AEC-493C842B9EEB}" type="presParOf" srcId="{7DA4A37B-B94C-AC4B-86E7-002494FC330F}" destId="{519E232D-60A0-5747-A35B-D54307E90195}" srcOrd="5" destOrd="0" presId="urn:microsoft.com/office/officeart/2005/8/layout/hierarchy6"/>
    <dgm:cxn modelId="{56F184EB-C6BA-7C4C-9312-7056345E2069}" type="presParOf" srcId="{519E232D-60A0-5747-A35B-D54307E90195}" destId="{3D53E5C0-862C-FC47-AB1E-1995D91117FA}" srcOrd="0" destOrd="0" presId="urn:microsoft.com/office/officeart/2005/8/layout/hierarchy6"/>
    <dgm:cxn modelId="{C03FFB69-DA02-374E-88DA-1F81A2476D49}" type="presParOf" srcId="{519E232D-60A0-5747-A35B-D54307E90195}" destId="{DD41ACC6-6EC6-904B-AF82-0A3D4F89743D}" srcOrd="1" destOrd="0" presId="urn:microsoft.com/office/officeart/2005/8/layout/hierarchy6"/>
    <dgm:cxn modelId="{7D86EECB-48AE-3D41-9469-8A868B88BF4C}" type="presParOf" srcId="{DD41ACC6-6EC6-904B-AF82-0A3D4F89743D}" destId="{4F02D586-D1A8-FD44-A7C1-C199A6B7361F}" srcOrd="0" destOrd="0" presId="urn:microsoft.com/office/officeart/2005/8/layout/hierarchy6"/>
    <dgm:cxn modelId="{7CF8369B-D996-9847-A93E-6884EC603228}" type="presParOf" srcId="{DD41ACC6-6EC6-904B-AF82-0A3D4F89743D}" destId="{1585CEE0-8ED9-E941-8629-5E266DD49B7F}" srcOrd="1" destOrd="0" presId="urn:microsoft.com/office/officeart/2005/8/layout/hierarchy6"/>
    <dgm:cxn modelId="{B1564992-2EFA-6347-9611-86EA537A803C}" type="presParOf" srcId="{1585CEE0-8ED9-E941-8629-5E266DD49B7F}" destId="{2D449575-0A80-894D-80DF-4FAE57622C5E}" srcOrd="0" destOrd="0" presId="urn:microsoft.com/office/officeart/2005/8/layout/hierarchy6"/>
    <dgm:cxn modelId="{1959967D-88B7-934E-90AD-47C9535F4004}" type="presParOf" srcId="{1585CEE0-8ED9-E941-8629-5E266DD49B7F}" destId="{54839BEB-A04B-9549-8C7C-774309BBD3E2}" srcOrd="1" destOrd="0" presId="urn:microsoft.com/office/officeart/2005/8/layout/hierarchy6"/>
    <dgm:cxn modelId="{37489768-9473-E94D-ABF4-3A843379D67C}" type="presParOf" srcId="{EDDEE7F0-098C-F744-853C-DCA64E2CF2FE}" destId="{EB97AC43-04A6-C044-97B7-F78A4F5B7E68}" srcOrd="1" destOrd="0" presId="urn:microsoft.com/office/officeart/2005/8/layout/hierarchy6"/>
    <dgm:cxn modelId="{23B5AB48-E940-6441-B65F-079EAAFBED1A}" type="presParOf" srcId="{EB97AC43-04A6-C044-97B7-F78A4F5B7E68}" destId="{CBF056DB-9E32-A946-A40A-4C1FFA608CBC}" srcOrd="0" destOrd="0" presId="urn:microsoft.com/office/officeart/2005/8/layout/hierarchy6"/>
    <dgm:cxn modelId="{56A74C58-98BB-9D46-BD16-BAEF88F8CCD8}" type="presParOf" srcId="{CBF056DB-9E32-A946-A40A-4C1FFA608CBC}" destId="{E4CA12C4-8116-9242-87B9-FCF731F40A9B}" srcOrd="0" destOrd="0" presId="urn:microsoft.com/office/officeart/2005/8/layout/hierarchy6"/>
    <dgm:cxn modelId="{9080B3BC-2BB6-CA41-8D01-4990437926A6}" type="presParOf" srcId="{CBF056DB-9E32-A946-A40A-4C1FFA608CBC}" destId="{130021B8-EC0B-4949-9A23-0BA4CAB81107}" srcOrd="1" destOrd="0" presId="urn:microsoft.com/office/officeart/2005/8/layout/hierarchy6"/>
    <dgm:cxn modelId="{E2256743-C62A-144A-B0B0-F9CCBAC66189}" type="presParOf" srcId="{EB97AC43-04A6-C044-97B7-F78A4F5B7E68}" destId="{9E4C5330-08DC-294C-9FE7-1F21B61C1C30}" srcOrd="1" destOrd="0" presId="urn:microsoft.com/office/officeart/2005/8/layout/hierarchy6"/>
    <dgm:cxn modelId="{D7AD9626-6F7B-D64C-B586-C8DDAFBE3A23}" type="presParOf" srcId="{9E4C5330-08DC-294C-9FE7-1F21B61C1C30}" destId="{C2FEF84C-5FFE-5044-9506-BA600DE49C0E}" srcOrd="0" destOrd="0" presId="urn:microsoft.com/office/officeart/2005/8/layout/hierarchy6"/>
    <dgm:cxn modelId="{C4DFFB4A-B759-714F-8096-703F4CC589A1}" type="presParOf" srcId="{EB97AC43-04A6-C044-97B7-F78A4F5B7E68}" destId="{9FCAE4E4-E8B6-5849-9C36-CBB96853A88C}" srcOrd="2" destOrd="0" presId="urn:microsoft.com/office/officeart/2005/8/layout/hierarchy6"/>
    <dgm:cxn modelId="{E665EB17-1F1E-5B47-8C8F-4EB1C58C79EF}" type="presParOf" srcId="{9FCAE4E4-E8B6-5849-9C36-CBB96853A88C}" destId="{5F4812D7-4903-E142-A5BD-E3C4A13B69DA}" srcOrd="0" destOrd="0" presId="urn:microsoft.com/office/officeart/2005/8/layout/hierarchy6"/>
    <dgm:cxn modelId="{E69BADAD-FEE1-8C44-96CB-10B887C62B3C}" type="presParOf" srcId="{9FCAE4E4-E8B6-5849-9C36-CBB96853A88C}" destId="{45168605-7D11-1247-B373-A42AC5E264EE}" srcOrd="1" destOrd="0" presId="urn:microsoft.com/office/officeart/2005/8/layout/hierarchy6"/>
    <dgm:cxn modelId="{27418C31-C119-714F-AF0F-96CCABD59296}" type="presParOf" srcId="{EB97AC43-04A6-C044-97B7-F78A4F5B7E68}" destId="{A26DAFB6-A7DB-494B-A31B-168EC6D6486B}" srcOrd="3" destOrd="0" presId="urn:microsoft.com/office/officeart/2005/8/layout/hierarchy6"/>
    <dgm:cxn modelId="{EACC148F-4F22-1942-A5AF-F0A7AB898C30}" type="presParOf" srcId="{A26DAFB6-A7DB-494B-A31B-168EC6D6486B}" destId="{980767BA-38CD-2345-B2A4-21026CC21B11}" srcOrd="0" destOrd="0" presId="urn:microsoft.com/office/officeart/2005/8/layout/hierarchy6"/>
    <dgm:cxn modelId="{E2433452-A733-6042-AA62-B4B08A2CB0AC}" type="presParOf" srcId="{EB97AC43-04A6-C044-97B7-F78A4F5B7E68}" destId="{F5B8BFAB-561A-6246-A554-35D3186B91BD}" srcOrd="4" destOrd="0" presId="urn:microsoft.com/office/officeart/2005/8/layout/hierarchy6"/>
    <dgm:cxn modelId="{331A197E-83D1-C24B-A8B6-C980286BB1BE}" type="presParOf" srcId="{F5B8BFAB-561A-6246-A554-35D3186B91BD}" destId="{FB714BFB-B052-C947-BD86-7E5B6F57DB85}" srcOrd="0" destOrd="0" presId="urn:microsoft.com/office/officeart/2005/8/layout/hierarchy6"/>
    <dgm:cxn modelId="{5B19656B-FB5E-BC41-B3A5-6813B092B1F3}" type="presParOf" srcId="{F5B8BFAB-561A-6246-A554-35D3186B91BD}" destId="{149995F4-71F1-0F40-B459-164807D54B6D}" srcOrd="1" destOrd="0" presId="urn:microsoft.com/office/officeart/2005/8/layout/hierarchy6"/>
    <dgm:cxn modelId="{1CB953CD-5289-EE45-B4B2-9687D8B5DBE9}" type="presParOf" srcId="{EB97AC43-04A6-C044-97B7-F78A4F5B7E68}" destId="{8B50CEA7-ABD7-8F4B-AAC3-D3AD807EC696}" srcOrd="5" destOrd="0" presId="urn:microsoft.com/office/officeart/2005/8/layout/hierarchy6"/>
    <dgm:cxn modelId="{A5CD86DF-59ED-6246-979A-634027A2F6BA}" type="presParOf" srcId="{8B50CEA7-ABD7-8F4B-AAC3-D3AD807EC696}" destId="{DC10E9FE-A3E1-354F-83AC-FCE8582D932F}" srcOrd="0" destOrd="0" presId="urn:microsoft.com/office/officeart/2005/8/layout/hierarchy6"/>
    <dgm:cxn modelId="{9BF791C1-499E-7940-A06C-BFE3FAEECCC3}" type="presParOf" srcId="{EB97AC43-04A6-C044-97B7-F78A4F5B7E68}" destId="{38B87F58-5768-3443-AA22-786DFDDB7A3E}" srcOrd="6" destOrd="0" presId="urn:microsoft.com/office/officeart/2005/8/layout/hierarchy6"/>
    <dgm:cxn modelId="{02BF8D15-B482-2F43-8DBA-8F0703049AB2}" type="presParOf" srcId="{38B87F58-5768-3443-AA22-786DFDDB7A3E}" destId="{B96341E5-42C8-7C4D-BA99-58E65C67D63A}" srcOrd="0" destOrd="0" presId="urn:microsoft.com/office/officeart/2005/8/layout/hierarchy6"/>
    <dgm:cxn modelId="{DA7228E3-CDC6-824B-B533-5CB39BE00AF9}" type="presParOf" srcId="{38B87F58-5768-3443-AA22-786DFDDB7A3E}" destId="{D332A508-5E47-BA47-8579-D5B805EF26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4 </a:t>
          </a:r>
          <a:r>
            <a:rPr lang="es-ES" dirty="0" smtClean="0"/>
            <a:t>= </a:t>
          </a:r>
          <a:r>
            <a:rPr lang="es-ES" dirty="0" smtClean="0"/>
            <a:t>4/1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1CD7647B-5603-DE40-A7C9-2BEB494244A0}" type="presOf" srcId="{8B259635-4CF8-814A-8DAD-9E01D7771035}" destId="{7523D1F0-FB9D-C545-B403-659F11E4A07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8D8F32D9-E426-824F-8BA9-7F94181424DA}" type="presOf" srcId="{9A74D2A8-F182-4743-B6DA-15F9F1CEF1D2}" destId="{C89936EF-E2B6-4E4C-9E8D-E88EE2DBB135}" srcOrd="0" destOrd="0" presId="urn:microsoft.com/office/officeart/2005/8/layout/hierarchy6"/>
    <dgm:cxn modelId="{1DD97BE2-2EA1-DC47-B52A-409969DAC5D2}" type="presOf" srcId="{89147617-33D1-744F-9F76-2049498BA0EE}" destId="{3197FCAB-10FF-154C-A22A-087FB5BBE2A3}" srcOrd="0" destOrd="0" presId="urn:microsoft.com/office/officeart/2005/8/layout/hierarchy6"/>
    <dgm:cxn modelId="{A591403A-0970-A444-8BBE-3EF11F178123}" type="presOf" srcId="{B5E46FA4-B9AE-FA4A-A8D0-7F7B73D0373F}" destId="{48BA0A5C-0C08-E24A-A306-79594CC064C8}" srcOrd="0" destOrd="0" presId="urn:microsoft.com/office/officeart/2005/8/layout/hierarchy6"/>
    <dgm:cxn modelId="{380ACD6E-131D-B54B-B101-1159C3DD0802}" type="presOf" srcId="{C6219377-F396-2144-A84C-F343D1E2B7F9}" destId="{4B5A7428-917E-3C4B-BD89-709EC1AF8F5F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CCFD42CA-A44A-8244-9607-BF5B05D8D287}" type="presOf" srcId="{3289D93C-882E-3741-8FB0-FB3D0598E381}" destId="{B4B243A6-E3E2-2244-BEE5-9D808B7CE6AF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AEE4D0FF-CDB4-E242-8C84-4223077BB870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4E3238C8-BAE5-AB45-A15E-A0A2CFC5E03C}" type="presOf" srcId="{9246C826-F884-B24B-B6EE-4997D1960885}" destId="{E6105574-5B26-4C4F-ABA9-7C0BC990CB59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2179528C-221A-9147-94DE-52470F2D05A4}" type="presOf" srcId="{DF419D5F-6FCA-5245-A9AB-44F40EA0BEC7}" destId="{FE5A27DC-2A45-8943-A39C-79A72026D08E}" srcOrd="0" destOrd="0" presId="urn:microsoft.com/office/officeart/2005/8/layout/hierarchy6"/>
    <dgm:cxn modelId="{59A29C09-BC95-934E-B4B0-9F7944C98305}" type="presOf" srcId="{80C4D2E4-1ECD-544F-9B69-D988FC1F774F}" destId="{6214E12D-A996-BB4C-A112-5FAF74C52E9B}" srcOrd="0" destOrd="0" presId="urn:microsoft.com/office/officeart/2005/8/layout/hierarchy6"/>
    <dgm:cxn modelId="{ECFA2231-398B-774C-BF67-42A0A2A1F8A4}" type="presOf" srcId="{19BE3090-0CFD-D849-9FA2-EFE9B3FFB4A8}" destId="{BAC898A7-8D50-1B4C-B1BE-1CA92342F662}" srcOrd="0" destOrd="0" presId="urn:microsoft.com/office/officeart/2005/8/layout/hierarchy6"/>
    <dgm:cxn modelId="{763F2168-DB50-BA41-8E47-B2D72F5BE193}" type="presOf" srcId="{A31C575B-4CC2-4341-A615-CDE130AC59F0}" destId="{130021B8-EC0B-4949-9A23-0BA4CAB81107}" srcOrd="1" destOrd="0" presId="urn:microsoft.com/office/officeart/2005/8/layout/hierarchy6"/>
    <dgm:cxn modelId="{A78AA317-A856-2846-B06D-EE10F6A09C07}" type="presOf" srcId="{97A30A56-B3AE-AB4E-BE3F-5B33D62A3373}" destId="{489ABF32-7689-C340-83B3-7B4DC6806C44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4E65E5EB-547A-2243-AA12-74A8A144238E}" type="presOf" srcId="{626E8685-D572-9E4D-B3C8-4C27C2B9D85B}" destId="{EDDEE7F0-098C-F744-853C-DCA64E2CF2FE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6E6E08FF-5902-604D-B774-FF960E6C5DA4}" type="presOf" srcId="{255A3141-1B05-CC49-8A26-0E3C1255CD95}" destId="{149995F4-71F1-0F40-B459-164807D54B6D}" srcOrd="1" destOrd="0" presId="urn:microsoft.com/office/officeart/2005/8/layout/hierarchy6"/>
    <dgm:cxn modelId="{35097D95-8619-8A41-BA64-14156295D206}" type="presOf" srcId="{8AD40B87-739D-A04A-8016-97393397A271}" destId="{45168605-7D11-1247-B373-A42AC5E264EE}" srcOrd="1" destOrd="0" presId="urn:microsoft.com/office/officeart/2005/8/layout/hierarchy6"/>
    <dgm:cxn modelId="{12AD80D5-9BD6-3C43-BFF1-149F837ECD06}" type="presOf" srcId="{397A75C3-CDDA-FC48-AD83-B04FA3EA968A}" destId="{2B8543FC-3AAC-3047-93D0-3270C7C440CA}" srcOrd="0" destOrd="0" presId="urn:microsoft.com/office/officeart/2005/8/layout/hierarchy6"/>
    <dgm:cxn modelId="{F7A0B5C3-2690-0445-802F-FCECD2BFF534}" type="presOf" srcId="{9305D15D-6EEB-8F44-9307-CDB1E08C3692}" destId="{9A8B02C1-3412-F940-8ADA-A6B7F6C2E20A}" srcOrd="0" destOrd="0" presId="urn:microsoft.com/office/officeart/2005/8/layout/hierarchy6"/>
    <dgm:cxn modelId="{0E8CD828-D6AB-214A-9412-BFB3792FD08A}" type="presOf" srcId="{0515F26C-2107-934B-BA6E-C9D1B7B1B609}" destId="{09B3857D-0B9D-774E-9601-845CE21E9E5E}" srcOrd="0" destOrd="0" presId="urn:microsoft.com/office/officeart/2005/8/layout/hierarchy6"/>
    <dgm:cxn modelId="{F76F7D87-1603-C348-BF8E-CB1AB7B63B3E}" type="presOf" srcId="{8AD40B87-739D-A04A-8016-97393397A271}" destId="{5F4812D7-4903-E142-A5BD-E3C4A13B69DA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C7B30198-B0BE-6045-9E89-0B8FE73B2A7F}" type="presOf" srcId="{6AF4E655-095D-8742-84D6-2BFD3A1224FE}" destId="{89961688-3D20-CE49-A01C-7C5A1E986FD0}" srcOrd="0" destOrd="0" presId="urn:microsoft.com/office/officeart/2005/8/layout/hierarchy6"/>
    <dgm:cxn modelId="{E9F62E57-6E38-EB47-B114-432E5D270772}" type="presOf" srcId="{255A3141-1B05-CC49-8A26-0E3C1255CD95}" destId="{FB714BFB-B052-C947-BD86-7E5B6F57DB85}" srcOrd="0" destOrd="0" presId="urn:microsoft.com/office/officeart/2005/8/layout/hierarchy6"/>
    <dgm:cxn modelId="{76768C88-E559-324F-B8E3-A795D18D56C0}" type="presOf" srcId="{405B6D29-308B-BE40-ACDE-5FAA47277B28}" destId="{863646D9-895A-F54E-967F-AC19FC52A86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1E4B6503-C788-E540-9A36-B5E63A102D6B}" type="presOf" srcId="{4A2ADDF1-6AEF-8B4D-A618-3A41F1F7125E}" destId="{8ED886D0-E85C-9242-A131-83745364D874}" srcOrd="0" destOrd="0" presId="urn:microsoft.com/office/officeart/2005/8/layout/hierarchy6"/>
    <dgm:cxn modelId="{6214371A-32AB-F840-B3FA-CDF9DD8EE881}" type="presOf" srcId="{064ECED0-3F00-084E-8442-3C1FDC7D4932}" destId="{31DC47E8-7D31-4140-B5CA-34F188266D56}" srcOrd="0" destOrd="0" presId="urn:microsoft.com/office/officeart/2005/8/layout/hierarchy6"/>
    <dgm:cxn modelId="{BFD0A7DE-9615-EC48-9643-D18EF01E41FA}" type="presOf" srcId="{37FCD23A-F0FA-AE4D-B450-ED865158C033}" destId="{C6B9AD11-2AC2-3043-8E02-6EE8785C5B6B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7CB46236-47A3-D644-8424-08FD2E9B7E6A}" type="presParOf" srcId="{EDDEE7F0-098C-F744-853C-DCA64E2CF2FE}" destId="{EF649A04-0D71-9C4A-870D-AB7C9C534DFB}" srcOrd="0" destOrd="0" presId="urn:microsoft.com/office/officeart/2005/8/layout/hierarchy6"/>
    <dgm:cxn modelId="{3C272560-5EAF-C844-AA0C-9DAB0826BCCB}" type="presParOf" srcId="{EF649A04-0D71-9C4A-870D-AB7C9C534DFB}" destId="{E4879A90-5AFD-9F4C-AA02-AB39726B06AA}" srcOrd="0" destOrd="0" presId="urn:microsoft.com/office/officeart/2005/8/layout/hierarchy6"/>
    <dgm:cxn modelId="{AF0CC163-A987-874A-A6F9-BEC51BC49E88}" type="presParOf" srcId="{EF649A04-0D71-9C4A-870D-AB7C9C534DFB}" destId="{3C4F83B0-2747-F843-8BF6-114E89FB295E}" srcOrd="1" destOrd="0" presId="urn:microsoft.com/office/officeart/2005/8/layout/hierarchy6"/>
    <dgm:cxn modelId="{EC65B162-6C7C-B349-9B02-0734EE9DA618}" type="presParOf" srcId="{3C4F83B0-2747-F843-8BF6-114E89FB295E}" destId="{B5D8FD3B-3FE9-5144-AD25-7D6193C25976}" srcOrd="0" destOrd="0" presId="urn:microsoft.com/office/officeart/2005/8/layout/hierarchy6"/>
    <dgm:cxn modelId="{5BBFE232-BA51-C645-AEE0-157528EF47FA}" type="presParOf" srcId="{B5D8FD3B-3FE9-5144-AD25-7D6193C25976}" destId="{C89936EF-E2B6-4E4C-9E8D-E88EE2DBB135}" srcOrd="0" destOrd="0" presId="urn:microsoft.com/office/officeart/2005/8/layout/hierarchy6"/>
    <dgm:cxn modelId="{3EFBC4B9-1606-644B-9184-2FA91DBDCB5D}" type="presParOf" srcId="{B5D8FD3B-3FE9-5144-AD25-7D6193C25976}" destId="{7DA4A37B-B94C-AC4B-86E7-002494FC330F}" srcOrd="1" destOrd="0" presId="urn:microsoft.com/office/officeart/2005/8/layout/hierarchy6"/>
    <dgm:cxn modelId="{B7148A0C-61E3-1546-BC03-0C16CFF02901}" type="presParOf" srcId="{7DA4A37B-B94C-AC4B-86E7-002494FC330F}" destId="{48BA0A5C-0C08-E24A-A306-79594CC064C8}" srcOrd="0" destOrd="0" presId="urn:microsoft.com/office/officeart/2005/8/layout/hierarchy6"/>
    <dgm:cxn modelId="{44ACF6ED-46D6-4049-A125-C93F03110CC9}" type="presParOf" srcId="{7DA4A37B-B94C-AC4B-86E7-002494FC330F}" destId="{D66C75CD-2D4B-5449-A4A0-B8172062BD3E}" srcOrd="1" destOrd="0" presId="urn:microsoft.com/office/officeart/2005/8/layout/hierarchy6"/>
    <dgm:cxn modelId="{2D5B635C-2CE8-544A-952D-7BDC792D77AB}" type="presParOf" srcId="{D66C75CD-2D4B-5449-A4A0-B8172062BD3E}" destId="{FE5A27DC-2A45-8943-A39C-79A72026D08E}" srcOrd="0" destOrd="0" presId="urn:microsoft.com/office/officeart/2005/8/layout/hierarchy6"/>
    <dgm:cxn modelId="{E312BAF4-F51D-264E-BCF7-BA2C23B224EB}" type="presParOf" srcId="{D66C75CD-2D4B-5449-A4A0-B8172062BD3E}" destId="{9E0C6ADF-3096-6443-A7E2-D7410F0EDE7B}" srcOrd="1" destOrd="0" presId="urn:microsoft.com/office/officeart/2005/8/layout/hierarchy6"/>
    <dgm:cxn modelId="{128714BF-E309-FF44-B5DF-958250AA6EAA}" type="presParOf" srcId="{9E0C6ADF-3096-6443-A7E2-D7410F0EDE7B}" destId="{489ABF32-7689-C340-83B3-7B4DC6806C44}" srcOrd="0" destOrd="0" presId="urn:microsoft.com/office/officeart/2005/8/layout/hierarchy6"/>
    <dgm:cxn modelId="{085750C9-E540-7243-82A0-DDC6BC5F66F7}" type="presParOf" srcId="{9E0C6ADF-3096-6443-A7E2-D7410F0EDE7B}" destId="{CB641CED-E93A-1740-9D67-04C32941AA1D}" srcOrd="1" destOrd="0" presId="urn:microsoft.com/office/officeart/2005/8/layout/hierarchy6"/>
    <dgm:cxn modelId="{D45CC062-F1A9-A542-BB1E-1BD858E49A3A}" type="presParOf" srcId="{CB641CED-E93A-1740-9D67-04C32941AA1D}" destId="{8ED886D0-E85C-9242-A131-83745364D874}" srcOrd="0" destOrd="0" presId="urn:microsoft.com/office/officeart/2005/8/layout/hierarchy6"/>
    <dgm:cxn modelId="{C7C6B7C6-7661-5545-B5CD-FF941CE76985}" type="presParOf" srcId="{CB641CED-E93A-1740-9D67-04C32941AA1D}" destId="{C6439516-8793-5F46-B286-B5019F5E2B70}" srcOrd="1" destOrd="0" presId="urn:microsoft.com/office/officeart/2005/8/layout/hierarchy6"/>
    <dgm:cxn modelId="{E9EBB191-B7C5-914A-BDAC-CDD996A1A1E9}" type="presParOf" srcId="{7DA4A37B-B94C-AC4B-86E7-002494FC330F}" destId="{C6B9AD11-2AC2-3043-8E02-6EE8785C5B6B}" srcOrd="2" destOrd="0" presId="urn:microsoft.com/office/officeart/2005/8/layout/hierarchy6"/>
    <dgm:cxn modelId="{801C9E88-0A2E-F34D-A0CB-EF3FF04BCF10}" type="presParOf" srcId="{7DA4A37B-B94C-AC4B-86E7-002494FC330F}" destId="{E91FCE7B-646E-F045-96E7-9F0595C303F2}" srcOrd="3" destOrd="0" presId="urn:microsoft.com/office/officeart/2005/8/layout/hierarchy6"/>
    <dgm:cxn modelId="{DABF4FAC-3091-C442-BF13-DC56BDE897F4}" type="presParOf" srcId="{E91FCE7B-646E-F045-96E7-9F0595C303F2}" destId="{E6105574-5B26-4C4F-ABA9-7C0BC990CB59}" srcOrd="0" destOrd="0" presId="urn:microsoft.com/office/officeart/2005/8/layout/hierarchy6"/>
    <dgm:cxn modelId="{BBA0C64A-E118-5644-9106-2D1B880D92DF}" type="presParOf" srcId="{E91FCE7B-646E-F045-96E7-9F0595C303F2}" destId="{B252ABAC-E959-574D-8296-F6BC1C834B0C}" srcOrd="1" destOrd="0" presId="urn:microsoft.com/office/officeart/2005/8/layout/hierarchy6"/>
    <dgm:cxn modelId="{CA05DEE7-2DA3-FF40-B9EC-9F0E93BEB2F7}" type="presParOf" srcId="{7DA4A37B-B94C-AC4B-86E7-002494FC330F}" destId="{863646D9-895A-F54E-967F-AC19FC52A86E}" srcOrd="4" destOrd="0" presId="urn:microsoft.com/office/officeart/2005/8/layout/hierarchy6"/>
    <dgm:cxn modelId="{B6FD76D6-033E-BC48-8CFF-454CB264EB9C}" type="presParOf" srcId="{7DA4A37B-B94C-AC4B-86E7-002494FC330F}" destId="{39AF89FB-5743-3440-ACCC-F1F896B99179}" srcOrd="5" destOrd="0" presId="urn:microsoft.com/office/officeart/2005/8/layout/hierarchy6"/>
    <dgm:cxn modelId="{F7D059BA-8F25-4D48-9814-E079A1A3C9B1}" type="presParOf" srcId="{39AF89FB-5743-3440-ACCC-F1F896B99179}" destId="{BAC898A7-8D50-1B4C-B1BE-1CA92342F662}" srcOrd="0" destOrd="0" presId="urn:microsoft.com/office/officeart/2005/8/layout/hierarchy6"/>
    <dgm:cxn modelId="{B8E98E97-F38C-2646-B152-BF9EB0DDD155}" type="presParOf" srcId="{39AF89FB-5743-3440-ACCC-F1F896B99179}" destId="{EE38BDCC-A7D8-F042-8683-735FB8BF339D}" srcOrd="1" destOrd="0" presId="urn:microsoft.com/office/officeart/2005/8/layout/hierarchy6"/>
    <dgm:cxn modelId="{C0DAAA4D-E62F-B74F-B4C8-500762804965}" type="presParOf" srcId="{EE38BDCC-A7D8-F042-8683-735FB8BF339D}" destId="{7523D1F0-FB9D-C545-B403-659F11E4A07E}" srcOrd="0" destOrd="0" presId="urn:microsoft.com/office/officeart/2005/8/layout/hierarchy6"/>
    <dgm:cxn modelId="{EDAF9B5F-06B2-5044-879C-DB0E415DA798}" type="presParOf" srcId="{EE38BDCC-A7D8-F042-8683-735FB8BF339D}" destId="{5D6C5A8C-BB74-3943-813E-E46D33568D7D}" srcOrd="1" destOrd="0" presId="urn:microsoft.com/office/officeart/2005/8/layout/hierarchy6"/>
    <dgm:cxn modelId="{6F718B98-6B52-684A-9E89-1F228BA928D4}" type="presParOf" srcId="{5D6C5A8C-BB74-3943-813E-E46D33568D7D}" destId="{89961688-3D20-CE49-A01C-7C5A1E986FD0}" srcOrd="0" destOrd="0" presId="urn:microsoft.com/office/officeart/2005/8/layout/hierarchy6"/>
    <dgm:cxn modelId="{A8357DF4-D27D-FB43-8737-0273A733EF9C}" type="presParOf" srcId="{5D6C5A8C-BB74-3943-813E-E46D33568D7D}" destId="{69F514F2-16CA-B64B-87B0-DE39D1CB7B8B}" srcOrd="1" destOrd="0" presId="urn:microsoft.com/office/officeart/2005/8/layout/hierarchy6"/>
    <dgm:cxn modelId="{250AD7C1-276C-EB4B-83F0-9C9A08F73A66}" type="presParOf" srcId="{69F514F2-16CA-B64B-87B0-DE39D1CB7B8B}" destId="{3197FCAB-10FF-154C-A22A-087FB5BBE2A3}" srcOrd="0" destOrd="0" presId="urn:microsoft.com/office/officeart/2005/8/layout/hierarchy6"/>
    <dgm:cxn modelId="{C71B73EB-8DE3-6041-91DB-8F983FDFD83F}" type="presParOf" srcId="{69F514F2-16CA-B64B-87B0-DE39D1CB7B8B}" destId="{59BE5B8A-B6D6-0241-AFF1-F3C039A3D40F}" srcOrd="1" destOrd="0" presId="urn:microsoft.com/office/officeart/2005/8/layout/hierarchy6"/>
    <dgm:cxn modelId="{60F2BA3C-AEBF-CC45-B513-4B850ABFE631}" type="presParOf" srcId="{59BE5B8A-B6D6-0241-AFF1-F3C039A3D40F}" destId="{2B8543FC-3AAC-3047-93D0-3270C7C440CA}" srcOrd="0" destOrd="0" presId="urn:microsoft.com/office/officeart/2005/8/layout/hierarchy6"/>
    <dgm:cxn modelId="{9AF2ED15-2776-D546-BC65-79DDC8532D39}" type="presParOf" srcId="{59BE5B8A-B6D6-0241-AFF1-F3C039A3D40F}" destId="{DB9BEF07-29D0-EC4A-B519-F2293F7FAB12}" srcOrd="1" destOrd="0" presId="urn:microsoft.com/office/officeart/2005/8/layout/hierarchy6"/>
    <dgm:cxn modelId="{294E62FE-0EA9-0044-8B18-D5720E62696D}" type="presParOf" srcId="{EE38BDCC-A7D8-F042-8683-735FB8BF339D}" destId="{4B5A7428-917E-3C4B-BD89-709EC1AF8F5F}" srcOrd="2" destOrd="0" presId="urn:microsoft.com/office/officeart/2005/8/layout/hierarchy6"/>
    <dgm:cxn modelId="{26288E8D-CF23-5545-A62B-9DDB957DE605}" type="presParOf" srcId="{EE38BDCC-A7D8-F042-8683-735FB8BF339D}" destId="{A372CB71-E6D7-0549-A42C-4689FEA0A74A}" srcOrd="3" destOrd="0" presId="urn:microsoft.com/office/officeart/2005/8/layout/hierarchy6"/>
    <dgm:cxn modelId="{96C876E4-D9B9-554E-AC27-A689789D217F}" type="presParOf" srcId="{A372CB71-E6D7-0549-A42C-4689FEA0A74A}" destId="{6214E12D-A996-BB4C-A112-5FAF74C52E9B}" srcOrd="0" destOrd="0" presId="urn:microsoft.com/office/officeart/2005/8/layout/hierarchy6"/>
    <dgm:cxn modelId="{48118FDE-F5AA-904F-8FB4-DCD46725F3D7}" type="presParOf" srcId="{A372CB71-E6D7-0549-A42C-4689FEA0A74A}" destId="{40A4BA6A-869A-4E42-B8FA-93A0CE786E39}" srcOrd="1" destOrd="0" presId="urn:microsoft.com/office/officeart/2005/8/layout/hierarchy6"/>
    <dgm:cxn modelId="{7327B651-788A-2D41-8822-25BC59EDE9AF}" type="presParOf" srcId="{EE38BDCC-A7D8-F042-8683-735FB8BF339D}" destId="{31DC47E8-7D31-4140-B5CA-34F188266D56}" srcOrd="4" destOrd="0" presId="urn:microsoft.com/office/officeart/2005/8/layout/hierarchy6"/>
    <dgm:cxn modelId="{4BDBF2EF-C5C6-AE4C-9BB9-5F5D5466A94C}" type="presParOf" srcId="{EE38BDCC-A7D8-F042-8683-735FB8BF339D}" destId="{45EDDBA7-36BD-D14E-8F62-7BC8FF600B71}" srcOrd="5" destOrd="0" presId="urn:microsoft.com/office/officeart/2005/8/layout/hierarchy6"/>
    <dgm:cxn modelId="{0915E29C-09F2-0046-B961-125F6B638711}" type="presParOf" srcId="{45EDDBA7-36BD-D14E-8F62-7BC8FF600B71}" destId="{B4B243A6-E3E2-2244-BEE5-9D808B7CE6AF}" srcOrd="0" destOrd="0" presId="urn:microsoft.com/office/officeart/2005/8/layout/hierarchy6"/>
    <dgm:cxn modelId="{5D9D7471-C27F-DE4A-AA4B-178C3F674544}" type="presParOf" srcId="{45EDDBA7-36BD-D14E-8F62-7BC8FF600B71}" destId="{92B4A705-630B-594F-B8DD-10B62F3951E2}" srcOrd="1" destOrd="0" presId="urn:microsoft.com/office/officeart/2005/8/layout/hierarchy6"/>
    <dgm:cxn modelId="{BBCD26D8-1670-DB48-8DB4-58CEAE80A10D}" type="presParOf" srcId="{92B4A705-630B-594F-B8DD-10B62F3951E2}" destId="{9A8B02C1-3412-F940-8ADA-A6B7F6C2E20A}" srcOrd="0" destOrd="0" presId="urn:microsoft.com/office/officeart/2005/8/layout/hierarchy6"/>
    <dgm:cxn modelId="{A9E4E88D-B433-4C43-9BB8-EBF643A0ED76}" type="presParOf" srcId="{92B4A705-630B-594F-B8DD-10B62F3951E2}" destId="{1E51CBF8-47F5-6D47-96A9-D77F88F60F41}" srcOrd="1" destOrd="0" presId="urn:microsoft.com/office/officeart/2005/8/layout/hierarchy6"/>
    <dgm:cxn modelId="{D2EB0761-DBF3-6947-AA64-D88C7E783DD7}" type="presParOf" srcId="{1E51CBF8-47F5-6D47-96A9-D77F88F60F41}" destId="{09B3857D-0B9D-774E-9601-845CE21E9E5E}" srcOrd="0" destOrd="0" presId="urn:microsoft.com/office/officeart/2005/8/layout/hierarchy6"/>
    <dgm:cxn modelId="{E13D486A-2ACB-2141-9D11-A4F3CD4B7D92}" type="presParOf" srcId="{1E51CBF8-47F5-6D47-96A9-D77F88F60F41}" destId="{06811D40-BD5B-E340-9AAE-1B32820F7348}" srcOrd="1" destOrd="0" presId="urn:microsoft.com/office/officeart/2005/8/layout/hierarchy6"/>
    <dgm:cxn modelId="{7E7B62C2-B513-4340-8856-B64D50F62904}" type="presParOf" srcId="{EDDEE7F0-098C-F744-853C-DCA64E2CF2FE}" destId="{EB97AC43-04A6-C044-97B7-F78A4F5B7E68}" srcOrd="1" destOrd="0" presId="urn:microsoft.com/office/officeart/2005/8/layout/hierarchy6"/>
    <dgm:cxn modelId="{9D929465-5813-C54D-8759-40FB1DCA81BB}" type="presParOf" srcId="{EB97AC43-04A6-C044-97B7-F78A4F5B7E68}" destId="{CBF056DB-9E32-A946-A40A-4C1FFA608CBC}" srcOrd="0" destOrd="0" presId="urn:microsoft.com/office/officeart/2005/8/layout/hierarchy6"/>
    <dgm:cxn modelId="{297DA0D7-BEA7-8C48-9A5B-98E4B94C2707}" type="presParOf" srcId="{CBF056DB-9E32-A946-A40A-4C1FFA608CBC}" destId="{E4CA12C4-8116-9242-87B9-FCF731F40A9B}" srcOrd="0" destOrd="0" presId="urn:microsoft.com/office/officeart/2005/8/layout/hierarchy6"/>
    <dgm:cxn modelId="{1E196616-07B7-2C46-B6C3-14069BCEB1B6}" type="presParOf" srcId="{CBF056DB-9E32-A946-A40A-4C1FFA608CBC}" destId="{130021B8-EC0B-4949-9A23-0BA4CAB81107}" srcOrd="1" destOrd="0" presId="urn:microsoft.com/office/officeart/2005/8/layout/hierarchy6"/>
    <dgm:cxn modelId="{6AB693BF-A5E1-AB4F-8370-2D83261914E9}" type="presParOf" srcId="{EB97AC43-04A6-C044-97B7-F78A4F5B7E68}" destId="{9E4C5330-08DC-294C-9FE7-1F21B61C1C30}" srcOrd="1" destOrd="0" presId="urn:microsoft.com/office/officeart/2005/8/layout/hierarchy6"/>
    <dgm:cxn modelId="{BF17CD2E-2E85-CF4A-8251-F5ACC29BE952}" type="presParOf" srcId="{9E4C5330-08DC-294C-9FE7-1F21B61C1C30}" destId="{C2FEF84C-5FFE-5044-9506-BA600DE49C0E}" srcOrd="0" destOrd="0" presId="urn:microsoft.com/office/officeart/2005/8/layout/hierarchy6"/>
    <dgm:cxn modelId="{AE085590-D760-4B48-8389-650341BECCBA}" type="presParOf" srcId="{EB97AC43-04A6-C044-97B7-F78A4F5B7E68}" destId="{9FCAE4E4-E8B6-5849-9C36-CBB96853A88C}" srcOrd="2" destOrd="0" presId="urn:microsoft.com/office/officeart/2005/8/layout/hierarchy6"/>
    <dgm:cxn modelId="{21434605-C52D-224D-A228-06DA4BAAB8D1}" type="presParOf" srcId="{9FCAE4E4-E8B6-5849-9C36-CBB96853A88C}" destId="{5F4812D7-4903-E142-A5BD-E3C4A13B69DA}" srcOrd="0" destOrd="0" presId="urn:microsoft.com/office/officeart/2005/8/layout/hierarchy6"/>
    <dgm:cxn modelId="{153152E0-BD65-5240-8D2E-C491B956215F}" type="presParOf" srcId="{9FCAE4E4-E8B6-5849-9C36-CBB96853A88C}" destId="{45168605-7D11-1247-B373-A42AC5E264EE}" srcOrd="1" destOrd="0" presId="urn:microsoft.com/office/officeart/2005/8/layout/hierarchy6"/>
    <dgm:cxn modelId="{AE2E586B-B7F1-DC45-AE9C-4C193E06A329}" type="presParOf" srcId="{EB97AC43-04A6-C044-97B7-F78A4F5B7E68}" destId="{A26DAFB6-A7DB-494B-A31B-168EC6D6486B}" srcOrd="3" destOrd="0" presId="urn:microsoft.com/office/officeart/2005/8/layout/hierarchy6"/>
    <dgm:cxn modelId="{256565D6-7CA8-4F46-B9D5-6A815D6ACBA2}" type="presParOf" srcId="{A26DAFB6-A7DB-494B-A31B-168EC6D6486B}" destId="{980767BA-38CD-2345-B2A4-21026CC21B11}" srcOrd="0" destOrd="0" presId="urn:microsoft.com/office/officeart/2005/8/layout/hierarchy6"/>
    <dgm:cxn modelId="{49724125-0A62-AF4E-A888-D96291E5FB7E}" type="presParOf" srcId="{EB97AC43-04A6-C044-97B7-F78A4F5B7E68}" destId="{F5B8BFAB-561A-6246-A554-35D3186B91BD}" srcOrd="4" destOrd="0" presId="urn:microsoft.com/office/officeart/2005/8/layout/hierarchy6"/>
    <dgm:cxn modelId="{35D22DD4-86A9-B348-B4CE-053F129736DD}" type="presParOf" srcId="{F5B8BFAB-561A-6246-A554-35D3186B91BD}" destId="{FB714BFB-B052-C947-BD86-7E5B6F57DB85}" srcOrd="0" destOrd="0" presId="urn:microsoft.com/office/officeart/2005/8/layout/hierarchy6"/>
    <dgm:cxn modelId="{A1DE5352-8202-9D4D-8B2D-2C264BE2302E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1 </a:t>
          </a:r>
          <a:r>
            <a:rPr lang="es-ES" dirty="0" smtClean="0"/>
            <a:t>= </a:t>
          </a:r>
          <a:r>
            <a:rPr lang="es-ES" dirty="0" smtClean="0"/>
            <a:t>2/2 = (4 /2</a:t>
          </a:r>
          <a:r>
            <a:rPr lang="es-ES" dirty="0" smtClean="0"/>
            <a:t>) </a:t>
          </a:r>
          <a:r>
            <a:rPr lang="es-ES" dirty="0" smtClean="0"/>
            <a:t>/2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</a:t>
          </a:r>
          <a:r>
            <a:rPr lang="es-ES" dirty="0" smtClean="0"/>
            <a:t>2/ 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468728C-9C93-A14B-8D0F-9AE072F53E23}" type="presOf" srcId="{0C187911-1B9A-244C-9094-F31992C19EC3}" destId="{690049D9-32C0-1046-8B5B-7F029B276DB5}" srcOrd="0" destOrd="0" presId="urn:microsoft.com/office/officeart/2005/8/layout/hierarchy6"/>
    <dgm:cxn modelId="{F2EE9B06-4418-8247-8926-716C3A2ED54B}" type="presOf" srcId="{B9DAF8E3-0597-8F4A-ADCF-7AEF3523B3E1}" destId="{01259724-222C-9345-8B8D-01C2433F8948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D5313C10-14A1-6F4C-B171-10EFA36F09EC}" type="presOf" srcId="{DF419D5F-6FCA-5245-A9AB-44F40EA0BEC7}" destId="{FE5A27DC-2A45-8943-A39C-79A72026D08E}" srcOrd="0" destOrd="0" presId="urn:microsoft.com/office/officeart/2005/8/layout/hierarchy6"/>
    <dgm:cxn modelId="{C59D4764-6866-B841-B99C-7D91EF407838}" type="presOf" srcId="{8AD40B87-739D-A04A-8016-97393397A271}" destId="{45168605-7D11-1247-B373-A42AC5E264EE}" srcOrd="1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303D0193-FBFF-C446-BFF6-2E55824E6DB0}" type="presOf" srcId="{9B673B5D-0EFE-6340-9CE7-C9948B56EC67}" destId="{F921EF2E-675D-F64D-BD97-41F5A8EDEAB5}" srcOrd="0" destOrd="0" presId="urn:microsoft.com/office/officeart/2005/8/layout/hierarchy6"/>
    <dgm:cxn modelId="{4BC1796E-F8A0-7F43-B8B8-EC5C5D677433}" type="presOf" srcId="{7B15209F-48A6-4544-9935-866F853FE0B1}" destId="{68C36BB5-1E95-8248-970C-BCEE066C8DB6}" srcOrd="0" destOrd="0" presId="urn:microsoft.com/office/officeart/2005/8/layout/hierarchy6"/>
    <dgm:cxn modelId="{6D4C2424-FFEE-FA4F-8461-4CE94467358A}" type="presOf" srcId="{9A74D2A8-F182-4743-B6DA-15F9F1CEF1D2}" destId="{C89936EF-E2B6-4E4C-9E8D-E88EE2DBB135}" srcOrd="0" destOrd="0" presId="urn:microsoft.com/office/officeart/2005/8/layout/hierarchy6"/>
    <dgm:cxn modelId="{C107CD6A-A44C-F549-83C2-879B418DD3FE}" type="presOf" srcId="{B5E46FA4-B9AE-FA4A-A8D0-7F7B73D0373F}" destId="{48BA0A5C-0C08-E24A-A306-79594CC064C8}" srcOrd="0" destOrd="0" presId="urn:microsoft.com/office/officeart/2005/8/layout/hierarchy6"/>
    <dgm:cxn modelId="{E6BDD79C-D5EC-1440-ABDA-A639F8A8E08C}" type="presOf" srcId="{DEE390E9-9D17-E945-9F0D-835AE7D118DC}" destId="{2D449575-0A80-894D-80DF-4FAE57622C5E}" srcOrd="0" destOrd="0" presId="urn:microsoft.com/office/officeart/2005/8/layout/hierarchy6"/>
    <dgm:cxn modelId="{11415953-3C4A-6B4A-98B0-E0081CE63AB0}" type="presOf" srcId="{37FCD23A-F0FA-AE4D-B450-ED865158C033}" destId="{C6B9AD11-2AC2-3043-8E02-6EE8785C5B6B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2104C09E-A9BE-A54D-8CE4-B11199A8C13F}" type="presOf" srcId="{2A9D519E-7663-7F48-B8DD-8AB44AD9107D}" destId="{669DD5C9-9609-CE4F-ABBD-1F0DCA380BA0}" srcOrd="0" destOrd="0" presId="urn:microsoft.com/office/officeart/2005/8/layout/hierarchy6"/>
    <dgm:cxn modelId="{317B9FD9-AE15-684A-B778-F1AB284F42B2}" type="presOf" srcId="{9F3020A5-F26B-194F-A760-C93CAA79F85E}" destId="{67E60FAE-53A3-1249-81D5-BC87A5DC1291}" srcOrd="0" destOrd="0" presId="urn:microsoft.com/office/officeart/2005/8/layout/hierarchy6"/>
    <dgm:cxn modelId="{57B976FE-F19A-3F44-B145-792956C5B7DC}" type="presOf" srcId="{DB8E60D6-345A-DC41-9C00-266F6BEA3D15}" destId="{68895108-35F2-AD48-84C7-97F22DE3AFDB}" srcOrd="0" destOrd="0" presId="urn:microsoft.com/office/officeart/2005/8/layout/hierarchy6"/>
    <dgm:cxn modelId="{6EFEA062-B918-174A-B61A-202CCB719280}" type="presOf" srcId="{795E62CA-5C36-2741-8E9F-FF83CD53390A}" destId="{AD7F6C6C-23F1-0D47-B559-984030243071}" srcOrd="0" destOrd="0" presId="urn:microsoft.com/office/officeart/2005/8/layout/hierarchy6"/>
    <dgm:cxn modelId="{6C9AFE2F-1F82-FB47-A1A0-C552CFA8C8E0}" type="presOf" srcId="{255A3141-1B05-CC49-8A26-0E3C1255CD95}" destId="{149995F4-71F1-0F40-B459-164807D54B6D}" srcOrd="1" destOrd="0" presId="urn:microsoft.com/office/officeart/2005/8/layout/hierarchy6"/>
    <dgm:cxn modelId="{E103F083-A995-CC49-83DC-071DE6EE38B1}" type="presOf" srcId="{8AD40B87-739D-A04A-8016-97393397A271}" destId="{5F4812D7-4903-E142-A5BD-E3C4A13B69DA}" srcOrd="0" destOrd="0" presId="urn:microsoft.com/office/officeart/2005/8/layout/hierarchy6"/>
    <dgm:cxn modelId="{68FB73A9-06F6-1643-8323-8B27345B5A58}" type="presOf" srcId="{F48B3302-B53E-F540-9BD5-9907A9388FF0}" destId="{4F02D586-D1A8-FD44-A7C1-C199A6B7361F}" srcOrd="0" destOrd="0" presId="urn:microsoft.com/office/officeart/2005/8/layout/hierarchy6"/>
    <dgm:cxn modelId="{55FC3C36-A53B-9D4E-BD22-DC27CD4FDDD3}" type="presOf" srcId="{255A3141-1B05-CC49-8A26-0E3C1255CD95}" destId="{FB714BFB-B052-C947-BD86-7E5B6F57DB85}" srcOrd="0" destOrd="0" presId="urn:microsoft.com/office/officeart/2005/8/layout/hierarchy6"/>
    <dgm:cxn modelId="{680C22A6-C1FD-A048-A420-AC6DE150EB1E}" type="presOf" srcId="{915CCA1F-C3C6-F844-9751-D040E6A8443E}" destId="{3D53E5C0-862C-FC47-AB1E-1995D91117FA}" srcOrd="0" destOrd="0" presId="urn:microsoft.com/office/officeart/2005/8/layout/hierarchy6"/>
    <dgm:cxn modelId="{C8F56AAA-D2B4-F344-82A7-0661CFF2C054}" type="presOf" srcId="{A31C575B-4CC2-4341-A615-CDE130AC59F0}" destId="{E4CA12C4-8116-9242-87B9-FCF731F40A9B}" srcOrd="0" destOrd="0" presId="urn:microsoft.com/office/officeart/2005/8/layout/hierarchy6"/>
    <dgm:cxn modelId="{848B86E0-D5A8-A945-8F8F-12CA67280D96}" type="presOf" srcId="{185CB023-DCF2-3147-9651-0A40BA23580E}" destId="{DAAFC5F1-8EFF-2946-9F10-F41EBA754C08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1B4DC981-6279-4144-9353-E94540F8BB4F}" type="presOf" srcId="{9246C826-F884-B24B-B6EE-4997D1960885}" destId="{E6105574-5B26-4C4F-ABA9-7C0BC990CB59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0F721774-90B1-DF44-AF43-6BEAA2A6909D}" type="presOf" srcId="{A7357AD9-822F-4F4A-B35F-969D7BD6CCBA}" destId="{C7DCF179-F9D0-5345-B130-898265B7DC83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5FC51ABE-BC5A-3948-8FBE-70748FF78AB1}" type="presOf" srcId="{4289A4CB-64AA-E149-853A-21F899270B00}" destId="{E6731BDB-E9D9-134D-9F4A-D754E37F131C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4C6DFD8B-18A9-5347-BC78-5496A24019C2}" type="presOf" srcId="{A31C575B-4CC2-4341-A615-CDE130AC59F0}" destId="{130021B8-EC0B-4949-9A23-0BA4CAB81107}" srcOrd="1" destOrd="0" presId="urn:microsoft.com/office/officeart/2005/8/layout/hierarchy6"/>
    <dgm:cxn modelId="{FBAD3C6D-B64F-F24E-A8DF-29E004562BFD}" type="presOf" srcId="{626E8685-D572-9E4D-B3C8-4C27C2B9D85B}" destId="{EDDEE7F0-098C-F744-853C-DCA64E2CF2FE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24634588-9950-3C4F-A4BB-FF6163F024E3}" type="presParOf" srcId="{EDDEE7F0-098C-F744-853C-DCA64E2CF2FE}" destId="{EF649A04-0D71-9C4A-870D-AB7C9C534DFB}" srcOrd="0" destOrd="0" presId="urn:microsoft.com/office/officeart/2005/8/layout/hierarchy6"/>
    <dgm:cxn modelId="{92730730-C971-EC4F-B0AA-2A537809028D}" type="presParOf" srcId="{EF649A04-0D71-9C4A-870D-AB7C9C534DFB}" destId="{E4879A90-5AFD-9F4C-AA02-AB39726B06AA}" srcOrd="0" destOrd="0" presId="urn:microsoft.com/office/officeart/2005/8/layout/hierarchy6"/>
    <dgm:cxn modelId="{6513BB76-527C-7048-B149-84129BF81B02}" type="presParOf" srcId="{EF649A04-0D71-9C4A-870D-AB7C9C534DFB}" destId="{3C4F83B0-2747-F843-8BF6-114E89FB295E}" srcOrd="1" destOrd="0" presId="urn:microsoft.com/office/officeart/2005/8/layout/hierarchy6"/>
    <dgm:cxn modelId="{D3BBFAE7-5B0B-584F-BACE-DBB79729A3DE}" type="presParOf" srcId="{3C4F83B0-2747-F843-8BF6-114E89FB295E}" destId="{B5D8FD3B-3FE9-5144-AD25-7D6193C25976}" srcOrd="0" destOrd="0" presId="urn:microsoft.com/office/officeart/2005/8/layout/hierarchy6"/>
    <dgm:cxn modelId="{17A48593-3E49-FB49-BDA6-54024A75E3B8}" type="presParOf" srcId="{B5D8FD3B-3FE9-5144-AD25-7D6193C25976}" destId="{C89936EF-E2B6-4E4C-9E8D-E88EE2DBB135}" srcOrd="0" destOrd="0" presId="urn:microsoft.com/office/officeart/2005/8/layout/hierarchy6"/>
    <dgm:cxn modelId="{1261BE54-C0FC-6441-93FB-843959990B1E}" type="presParOf" srcId="{B5D8FD3B-3FE9-5144-AD25-7D6193C25976}" destId="{7DA4A37B-B94C-AC4B-86E7-002494FC330F}" srcOrd="1" destOrd="0" presId="urn:microsoft.com/office/officeart/2005/8/layout/hierarchy6"/>
    <dgm:cxn modelId="{07CD5C7B-53D3-DC45-984E-55BE2B498ED9}" type="presParOf" srcId="{7DA4A37B-B94C-AC4B-86E7-002494FC330F}" destId="{48BA0A5C-0C08-E24A-A306-79594CC064C8}" srcOrd="0" destOrd="0" presId="urn:microsoft.com/office/officeart/2005/8/layout/hierarchy6"/>
    <dgm:cxn modelId="{6410A378-DD15-B149-A6EB-5B115DE68148}" type="presParOf" srcId="{7DA4A37B-B94C-AC4B-86E7-002494FC330F}" destId="{D66C75CD-2D4B-5449-A4A0-B8172062BD3E}" srcOrd="1" destOrd="0" presId="urn:microsoft.com/office/officeart/2005/8/layout/hierarchy6"/>
    <dgm:cxn modelId="{0400C0F9-B1BE-A74B-9631-F42C982CA3FA}" type="presParOf" srcId="{D66C75CD-2D4B-5449-A4A0-B8172062BD3E}" destId="{FE5A27DC-2A45-8943-A39C-79A72026D08E}" srcOrd="0" destOrd="0" presId="urn:microsoft.com/office/officeart/2005/8/layout/hierarchy6"/>
    <dgm:cxn modelId="{723327C7-2FDA-6B41-90AC-64697A870400}" type="presParOf" srcId="{D66C75CD-2D4B-5449-A4A0-B8172062BD3E}" destId="{9E0C6ADF-3096-6443-A7E2-D7410F0EDE7B}" srcOrd="1" destOrd="0" presId="urn:microsoft.com/office/officeart/2005/8/layout/hierarchy6"/>
    <dgm:cxn modelId="{0EC1842B-4DBA-E84F-89F2-F706AA254607}" type="presParOf" srcId="{9E0C6ADF-3096-6443-A7E2-D7410F0EDE7B}" destId="{01259724-222C-9345-8B8D-01C2433F8948}" srcOrd="0" destOrd="0" presId="urn:microsoft.com/office/officeart/2005/8/layout/hierarchy6"/>
    <dgm:cxn modelId="{CB2E95E5-B828-9E40-B508-2D6CE79F6F08}" type="presParOf" srcId="{9E0C6ADF-3096-6443-A7E2-D7410F0EDE7B}" destId="{7C5E1EDC-7A66-D54E-A8EB-7DCE4AC02EE2}" srcOrd="1" destOrd="0" presId="urn:microsoft.com/office/officeart/2005/8/layout/hierarchy6"/>
    <dgm:cxn modelId="{D9929DA6-0932-C948-96AB-C72C9836B479}" type="presParOf" srcId="{7C5E1EDC-7A66-D54E-A8EB-7DCE4AC02EE2}" destId="{68C36BB5-1E95-8248-970C-BCEE066C8DB6}" srcOrd="0" destOrd="0" presId="urn:microsoft.com/office/officeart/2005/8/layout/hierarchy6"/>
    <dgm:cxn modelId="{A9A71800-7570-354E-B681-9867E8900654}" type="presParOf" srcId="{7C5E1EDC-7A66-D54E-A8EB-7DCE4AC02EE2}" destId="{E17AE495-B5A7-7442-A9C2-8C2831408D8B}" srcOrd="1" destOrd="0" presId="urn:microsoft.com/office/officeart/2005/8/layout/hierarchy6"/>
    <dgm:cxn modelId="{2B1D5B3B-1A44-2747-9150-21B787BCF943}" type="presParOf" srcId="{E17AE495-B5A7-7442-A9C2-8C2831408D8B}" destId="{67E60FAE-53A3-1249-81D5-BC87A5DC1291}" srcOrd="0" destOrd="0" presId="urn:microsoft.com/office/officeart/2005/8/layout/hierarchy6"/>
    <dgm:cxn modelId="{A32E3B3E-50F0-8C46-ABAC-F23EC7CA1FA2}" type="presParOf" srcId="{E17AE495-B5A7-7442-A9C2-8C2831408D8B}" destId="{2E061BF8-5B7A-6542-85E0-7A12C6142B78}" srcOrd="1" destOrd="0" presId="urn:microsoft.com/office/officeart/2005/8/layout/hierarchy6"/>
    <dgm:cxn modelId="{665C6686-641F-604E-9BB9-30F2FA413E0E}" type="presParOf" srcId="{2E061BF8-5B7A-6542-85E0-7A12C6142B78}" destId="{690049D9-32C0-1046-8B5B-7F029B276DB5}" srcOrd="0" destOrd="0" presId="urn:microsoft.com/office/officeart/2005/8/layout/hierarchy6"/>
    <dgm:cxn modelId="{4832E7E7-8B46-D542-8EFD-09F28DA24B2B}" type="presParOf" srcId="{2E061BF8-5B7A-6542-85E0-7A12C6142B78}" destId="{9D4D253C-08FD-884B-9F1F-37A7D331430B}" srcOrd="1" destOrd="0" presId="urn:microsoft.com/office/officeart/2005/8/layout/hierarchy6"/>
    <dgm:cxn modelId="{FC2EA462-1291-4343-9097-5A6B7FED31A4}" type="presParOf" srcId="{9E0C6ADF-3096-6443-A7E2-D7410F0EDE7B}" destId="{C6B9AD11-2AC2-3043-8E02-6EE8785C5B6B}" srcOrd="2" destOrd="0" presId="urn:microsoft.com/office/officeart/2005/8/layout/hierarchy6"/>
    <dgm:cxn modelId="{5837D817-B3FC-924A-8AE8-B0C6893C4F98}" type="presParOf" srcId="{9E0C6ADF-3096-6443-A7E2-D7410F0EDE7B}" destId="{E91FCE7B-646E-F045-96E7-9F0595C303F2}" srcOrd="3" destOrd="0" presId="urn:microsoft.com/office/officeart/2005/8/layout/hierarchy6"/>
    <dgm:cxn modelId="{FC691848-F5A0-9740-B98D-33F53BF11CBA}" type="presParOf" srcId="{E91FCE7B-646E-F045-96E7-9F0595C303F2}" destId="{E6105574-5B26-4C4F-ABA9-7C0BC990CB59}" srcOrd="0" destOrd="0" presId="urn:microsoft.com/office/officeart/2005/8/layout/hierarchy6"/>
    <dgm:cxn modelId="{D87726C9-EE1D-3E4B-B861-F161AF7D4066}" type="presParOf" srcId="{E91FCE7B-646E-F045-96E7-9F0595C303F2}" destId="{B252ABAC-E959-574D-8296-F6BC1C834B0C}" srcOrd="1" destOrd="0" presId="urn:microsoft.com/office/officeart/2005/8/layout/hierarchy6"/>
    <dgm:cxn modelId="{44424D0F-3ACF-AB43-95C5-70E47557B72F}" type="presParOf" srcId="{9E0C6ADF-3096-6443-A7E2-D7410F0EDE7B}" destId="{C7DCF179-F9D0-5345-B130-898265B7DC83}" srcOrd="4" destOrd="0" presId="urn:microsoft.com/office/officeart/2005/8/layout/hierarchy6"/>
    <dgm:cxn modelId="{E6AC314D-3CAD-8448-A922-D3919B4788FB}" type="presParOf" srcId="{9E0C6ADF-3096-6443-A7E2-D7410F0EDE7B}" destId="{282D9F2D-D029-274D-976D-0228A261A816}" srcOrd="5" destOrd="0" presId="urn:microsoft.com/office/officeart/2005/8/layout/hierarchy6"/>
    <dgm:cxn modelId="{E05614B6-2F0E-324A-86BF-CB7E4D17A504}" type="presParOf" srcId="{282D9F2D-D029-274D-976D-0228A261A816}" destId="{68895108-35F2-AD48-84C7-97F22DE3AFDB}" srcOrd="0" destOrd="0" presId="urn:microsoft.com/office/officeart/2005/8/layout/hierarchy6"/>
    <dgm:cxn modelId="{955FEB01-BAB6-974D-9947-A92F40DD49C7}" type="presParOf" srcId="{282D9F2D-D029-274D-976D-0228A261A816}" destId="{71AAF349-6057-7943-87C6-3017F215EBFA}" srcOrd="1" destOrd="0" presId="urn:microsoft.com/office/officeart/2005/8/layout/hierarchy6"/>
    <dgm:cxn modelId="{9C141C0B-9A8C-D942-AF48-BD21ECCE9776}" type="presParOf" srcId="{71AAF349-6057-7943-87C6-3017F215EBFA}" destId="{F921EF2E-675D-F64D-BD97-41F5A8EDEAB5}" srcOrd="0" destOrd="0" presId="urn:microsoft.com/office/officeart/2005/8/layout/hierarchy6"/>
    <dgm:cxn modelId="{6DFCEA5F-9CE1-EB40-9CB1-E4A2B2A7EE59}" type="presParOf" srcId="{71AAF349-6057-7943-87C6-3017F215EBFA}" destId="{7200BA56-FA87-9247-B86A-E543EFEE404E}" srcOrd="1" destOrd="0" presId="urn:microsoft.com/office/officeart/2005/8/layout/hierarchy6"/>
    <dgm:cxn modelId="{A1B443CC-7C2D-FC4C-A980-77CFE73BA523}" type="presParOf" srcId="{7200BA56-FA87-9247-B86A-E543EFEE404E}" destId="{669DD5C9-9609-CE4F-ABBD-1F0DCA380BA0}" srcOrd="0" destOrd="0" presId="urn:microsoft.com/office/officeart/2005/8/layout/hierarchy6"/>
    <dgm:cxn modelId="{9758DE85-EB93-8C4C-BA55-CAA2C0E290C4}" type="presParOf" srcId="{7200BA56-FA87-9247-B86A-E543EFEE404E}" destId="{9B964376-F67A-8845-9515-505F5BC160ED}" srcOrd="1" destOrd="0" presId="urn:microsoft.com/office/officeart/2005/8/layout/hierarchy6"/>
    <dgm:cxn modelId="{AC90466D-34D2-F44B-8699-2859B5B7E353}" type="presParOf" srcId="{7DA4A37B-B94C-AC4B-86E7-002494FC330F}" destId="{DAAFC5F1-8EFF-2946-9F10-F41EBA754C08}" srcOrd="2" destOrd="0" presId="urn:microsoft.com/office/officeart/2005/8/layout/hierarchy6"/>
    <dgm:cxn modelId="{E29F3242-05AC-0F4A-85AD-326250421D58}" type="presParOf" srcId="{7DA4A37B-B94C-AC4B-86E7-002494FC330F}" destId="{810517D1-CC46-2343-83D7-ECBF69E0881E}" srcOrd="3" destOrd="0" presId="urn:microsoft.com/office/officeart/2005/8/layout/hierarchy6"/>
    <dgm:cxn modelId="{9E3488A9-4D56-E646-958F-D86951EA8066}" type="presParOf" srcId="{810517D1-CC46-2343-83D7-ECBF69E0881E}" destId="{E6731BDB-E9D9-134D-9F4A-D754E37F131C}" srcOrd="0" destOrd="0" presId="urn:microsoft.com/office/officeart/2005/8/layout/hierarchy6"/>
    <dgm:cxn modelId="{F9B36DC3-A2CB-CC40-B4AF-D4777E441356}" type="presParOf" srcId="{810517D1-CC46-2343-83D7-ECBF69E0881E}" destId="{F7187646-3039-264D-90A2-58C7EDECE0FF}" srcOrd="1" destOrd="0" presId="urn:microsoft.com/office/officeart/2005/8/layout/hierarchy6"/>
    <dgm:cxn modelId="{DDBB7546-7993-8644-B1B7-3A08504E4C6D}" type="presParOf" srcId="{7DA4A37B-B94C-AC4B-86E7-002494FC330F}" destId="{AD7F6C6C-23F1-0D47-B559-984030243071}" srcOrd="4" destOrd="0" presId="urn:microsoft.com/office/officeart/2005/8/layout/hierarchy6"/>
    <dgm:cxn modelId="{4103666F-3BCA-9843-9671-40D10BA1B0E8}" type="presParOf" srcId="{7DA4A37B-B94C-AC4B-86E7-002494FC330F}" destId="{519E232D-60A0-5747-A35B-D54307E90195}" srcOrd="5" destOrd="0" presId="urn:microsoft.com/office/officeart/2005/8/layout/hierarchy6"/>
    <dgm:cxn modelId="{EA050ED0-6E82-6142-88EC-67FD64BC7849}" type="presParOf" srcId="{519E232D-60A0-5747-A35B-D54307E90195}" destId="{3D53E5C0-862C-FC47-AB1E-1995D91117FA}" srcOrd="0" destOrd="0" presId="urn:microsoft.com/office/officeart/2005/8/layout/hierarchy6"/>
    <dgm:cxn modelId="{20FE199B-3703-C74E-9B10-6C3E0F80BECC}" type="presParOf" srcId="{519E232D-60A0-5747-A35B-D54307E90195}" destId="{DD41ACC6-6EC6-904B-AF82-0A3D4F89743D}" srcOrd="1" destOrd="0" presId="urn:microsoft.com/office/officeart/2005/8/layout/hierarchy6"/>
    <dgm:cxn modelId="{3E4FCF01-3DF1-E349-9C0E-10F0F252E586}" type="presParOf" srcId="{DD41ACC6-6EC6-904B-AF82-0A3D4F89743D}" destId="{4F02D586-D1A8-FD44-A7C1-C199A6B7361F}" srcOrd="0" destOrd="0" presId="urn:microsoft.com/office/officeart/2005/8/layout/hierarchy6"/>
    <dgm:cxn modelId="{657E199E-5D5F-AD4F-AA5C-FA29685DA02A}" type="presParOf" srcId="{DD41ACC6-6EC6-904B-AF82-0A3D4F89743D}" destId="{1585CEE0-8ED9-E941-8629-5E266DD49B7F}" srcOrd="1" destOrd="0" presId="urn:microsoft.com/office/officeart/2005/8/layout/hierarchy6"/>
    <dgm:cxn modelId="{9E6E6288-3EE9-E74D-A6A8-EFE02BA66DF7}" type="presParOf" srcId="{1585CEE0-8ED9-E941-8629-5E266DD49B7F}" destId="{2D449575-0A80-894D-80DF-4FAE57622C5E}" srcOrd="0" destOrd="0" presId="urn:microsoft.com/office/officeart/2005/8/layout/hierarchy6"/>
    <dgm:cxn modelId="{118AC84B-547E-D348-BDB8-E449D303AA2D}" type="presParOf" srcId="{1585CEE0-8ED9-E941-8629-5E266DD49B7F}" destId="{54839BEB-A04B-9549-8C7C-774309BBD3E2}" srcOrd="1" destOrd="0" presId="urn:microsoft.com/office/officeart/2005/8/layout/hierarchy6"/>
    <dgm:cxn modelId="{514338AB-0E08-914C-91B5-F61C336D3BC3}" type="presParOf" srcId="{EDDEE7F0-098C-F744-853C-DCA64E2CF2FE}" destId="{EB97AC43-04A6-C044-97B7-F78A4F5B7E68}" srcOrd="1" destOrd="0" presId="urn:microsoft.com/office/officeart/2005/8/layout/hierarchy6"/>
    <dgm:cxn modelId="{3B65C7ED-C1F9-BC47-BB6A-92FBD392E16D}" type="presParOf" srcId="{EB97AC43-04A6-C044-97B7-F78A4F5B7E68}" destId="{CBF056DB-9E32-A946-A40A-4C1FFA608CBC}" srcOrd="0" destOrd="0" presId="urn:microsoft.com/office/officeart/2005/8/layout/hierarchy6"/>
    <dgm:cxn modelId="{658AB8BB-713C-4C46-A280-E2F04ECFC5EB}" type="presParOf" srcId="{CBF056DB-9E32-A946-A40A-4C1FFA608CBC}" destId="{E4CA12C4-8116-9242-87B9-FCF731F40A9B}" srcOrd="0" destOrd="0" presId="urn:microsoft.com/office/officeart/2005/8/layout/hierarchy6"/>
    <dgm:cxn modelId="{0DCE8685-CC17-884C-BEBE-7366F779F979}" type="presParOf" srcId="{CBF056DB-9E32-A946-A40A-4C1FFA608CBC}" destId="{130021B8-EC0B-4949-9A23-0BA4CAB81107}" srcOrd="1" destOrd="0" presId="urn:microsoft.com/office/officeart/2005/8/layout/hierarchy6"/>
    <dgm:cxn modelId="{8CB3D0F5-1E3F-0B44-A26D-33E0BD93CD4B}" type="presParOf" srcId="{EB97AC43-04A6-C044-97B7-F78A4F5B7E68}" destId="{9E4C5330-08DC-294C-9FE7-1F21B61C1C30}" srcOrd="1" destOrd="0" presId="urn:microsoft.com/office/officeart/2005/8/layout/hierarchy6"/>
    <dgm:cxn modelId="{EF811CFD-1D9D-5847-902D-3A8705D17845}" type="presParOf" srcId="{9E4C5330-08DC-294C-9FE7-1F21B61C1C30}" destId="{C2FEF84C-5FFE-5044-9506-BA600DE49C0E}" srcOrd="0" destOrd="0" presId="urn:microsoft.com/office/officeart/2005/8/layout/hierarchy6"/>
    <dgm:cxn modelId="{35F3DDA8-CAD1-EE4A-855F-9011F14D8DF0}" type="presParOf" srcId="{EB97AC43-04A6-C044-97B7-F78A4F5B7E68}" destId="{9FCAE4E4-E8B6-5849-9C36-CBB96853A88C}" srcOrd="2" destOrd="0" presId="urn:microsoft.com/office/officeart/2005/8/layout/hierarchy6"/>
    <dgm:cxn modelId="{50880DA3-A1C3-7D4D-877F-8954BF0505F1}" type="presParOf" srcId="{9FCAE4E4-E8B6-5849-9C36-CBB96853A88C}" destId="{5F4812D7-4903-E142-A5BD-E3C4A13B69DA}" srcOrd="0" destOrd="0" presId="urn:microsoft.com/office/officeart/2005/8/layout/hierarchy6"/>
    <dgm:cxn modelId="{AC9B6A4B-1DF0-2345-B59E-3CD8E6191F04}" type="presParOf" srcId="{9FCAE4E4-E8B6-5849-9C36-CBB96853A88C}" destId="{45168605-7D11-1247-B373-A42AC5E264EE}" srcOrd="1" destOrd="0" presId="urn:microsoft.com/office/officeart/2005/8/layout/hierarchy6"/>
    <dgm:cxn modelId="{9B9BFC4C-3B6E-4F44-9D20-39259BF3CD3C}" type="presParOf" srcId="{EB97AC43-04A6-C044-97B7-F78A4F5B7E68}" destId="{A26DAFB6-A7DB-494B-A31B-168EC6D6486B}" srcOrd="3" destOrd="0" presId="urn:microsoft.com/office/officeart/2005/8/layout/hierarchy6"/>
    <dgm:cxn modelId="{51E25DBE-636B-5E4C-A8EE-017958E2747C}" type="presParOf" srcId="{A26DAFB6-A7DB-494B-A31B-168EC6D6486B}" destId="{980767BA-38CD-2345-B2A4-21026CC21B11}" srcOrd="0" destOrd="0" presId="urn:microsoft.com/office/officeart/2005/8/layout/hierarchy6"/>
    <dgm:cxn modelId="{A273030B-67D0-6140-A249-31C247415B73}" type="presParOf" srcId="{EB97AC43-04A6-C044-97B7-F78A4F5B7E68}" destId="{F5B8BFAB-561A-6246-A554-35D3186B91BD}" srcOrd="4" destOrd="0" presId="urn:microsoft.com/office/officeart/2005/8/layout/hierarchy6"/>
    <dgm:cxn modelId="{A0937798-B44E-3E4A-B7B7-CCA162029CB0}" type="presParOf" srcId="{F5B8BFAB-561A-6246-A554-35D3186B91BD}" destId="{FB714BFB-B052-C947-BD86-7E5B6F57DB85}" srcOrd="0" destOrd="0" presId="urn:microsoft.com/office/officeart/2005/8/layout/hierarchy6"/>
    <dgm:cxn modelId="{AAB6A091-40D7-7448-B8D2-BF1A24A73218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-1 </a:t>
          </a:r>
          <a:r>
            <a:rPr lang="es-ES" dirty="0" smtClean="0"/>
            <a:t>= </a:t>
          </a:r>
          <a:r>
            <a:rPr lang="es-ES" dirty="0" smtClean="0"/>
            <a:t>-2 / 2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-2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 custLinFactNeighborX="-10532" custLinFactNeighborY="-3767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0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0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4B5A7428-917E-3C4B-BD89-709EC1AF8F5F}" type="pres">
      <dgm:prSet presAssocID="{C6219377-F396-2144-A84C-F343D1E2B7F9}" presName="Name19" presStyleLbl="parChTrans1D2" presStyleIdx="1" presStyleCnt="2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2" presStyleIdx="1" presStyleCnt="2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74072C9-A8CF-7144-B87C-0765720A00E2}" type="presOf" srcId="{255A3141-1B05-CC49-8A26-0E3C1255CD95}" destId="{149995F4-71F1-0F40-B459-164807D54B6D}" srcOrd="1" destOrd="0" presId="urn:microsoft.com/office/officeart/2005/8/layout/hierarchy6"/>
    <dgm:cxn modelId="{30C255DE-2D53-064F-9AF8-B65F7A0C3A70}" type="presOf" srcId="{8AD40B87-739D-A04A-8016-97393397A271}" destId="{45168605-7D11-1247-B373-A42AC5E264EE}" srcOrd="1" destOrd="0" presId="urn:microsoft.com/office/officeart/2005/8/layout/hierarchy6"/>
    <dgm:cxn modelId="{2D888546-B59A-E445-8B1A-550DA95485DB}" type="presOf" srcId="{255A3141-1B05-CC49-8A26-0E3C1255CD95}" destId="{FB714BFB-B052-C947-BD86-7E5B6F57DB85}" srcOrd="0" destOrd="0" presId="urn:microsoft.com/office/officeart/2005/8/layout/hierarchy6"/>
    <dgm:cxn modelId="{BC4A6869-FB40-E74C-B7A7-549705BA9C8F}" type="presOf" srcId="{626E8685-D572-9E4D-B3C8-4C27C2B9D85B}" destId="{EDDEE7F0-098C-F744-853C-DCA64E2CF2FE}" srcOrd="0" destOrd="0" presId="urn:microsoft.com/office/officeart/2005/8/layout/hierarchy6"/>
    <dgm:cxn modelId="{8898E1F1-3190-0D46-BE1F-C139D99D2BEF}" type="presOf" srcId="{9A74D2A8-F182-4743-B6DA-15F9F1CEF1D2}" destId="{C89936EF-E2B6-4E4C-9E8D-E88EE2DBB135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20F90E7-22B8-B043-87EF-D91A1A08D1AD}" srcId="{DF419D5F-6FCA-5245-A9AB-44F40EA0BEC7}" destId="{9246C826-F884-B24B-B6EE-4997D1960885}" srcOrd="0" destOrd="0" parTransId="{37FCD23A-F0FA-AE4D-B450-ED865158C033}" sibTransId="{84B1CE59-AA97-2047-93B9-61488CE4A619}"/>
    <dgm:cxn modelId="{FB8333D9-4704-9E43-977B-4EAD0FBCAD26}" type="presOf" srcId="{80C4D2E4-1ECD-544F-9B69-D988FC1F774F}" destId="{6214E12D-A996-BB4C-A112-5FAF74C52E9B}" srcOrd="0" destOrd="0" presId="urn:microsoft.com/office/officeart/2005/8/layout/hierarchy6"/>
    <dgm:cxn modelId="{9CCC7032-24A1-D040-98CF-2BBAB0DFC854}" type="presOf" srcId="{B5E46FA4-B9AE-FA4A-A8D0-7F7B73D0373F}" destId="{48BA0A5C-0C08-E24A-A306-79594CC064C8}" srcOrd="0" destOrd="0" presId="urn:microsoft.com/office/officeart/2005/8/layout/hierarchy6"/>
    <dgm:cxn modelId="{5872D1EB-AD81-F842-9C2D-4B9BFF4A1682}" type="presOf" srcId="{6AF4E655-095D-8742-84D6-2BFD3A1224FE}" destId="{89961688-3D20-CE49-A01C-7C5A1E986FD0}" srcOrd="0" destOrd="0" presId="urn:microsoft.com/office/officeart/2005/8/layout/hierarchy6"/>
    <dgm:cxn modelId="{3143E477-867D-DB49-91D8-4398152677E7}" type="presOf" srcId="{A31C575B-4CC2-4341-A615-CDE130AC59F0}" destId="{E4CA12C4-8116-9242-87B9-FCF731F40A9B}" srcOrd="0" destOrd="0" presId="urn:microsoft.com/office/officeart/2005/8/layout/hierarchy6"/>
    <dgm:cxn modelId="{02288656-A76B-E548-A259-4BFDACFC8C6E}" type="presOf" srcId="{A31C575B-4CC2-4341-A615-CDE130AC59F0}" destId="{130021B8-EC0B-4949-9A23-0BA4CAB81107}" srcOrd="1" destOrd="0" presId="urn:microsoft.com/office/officeart/2005/8/layout/hierarchy6"/>
    <dgm:cxn modelId="{66AF3116-7816-6446-A505-CC2D02CFDEC6}" type="presOf" srcId="{8B259635-4CF8-814A-8DAD-9E01D7771035}" destId="{7523D1F0-FB9D-C545-B403-659F11E4A07E}" srcOrd="0" destOrd="0" presId="urn:microsoft.com/office/officeart/2005/8/layout/hierarchy6"/>
    <dgm:cxn modelId="{CE491EE2-312B-2D47-900B-FAEF45EB71CB}" srcId="{9A74D2A8-F182-4743-B6DA-15F9F1CEF1D2}" destId="{80C4D2E4-1ECD-544F-9B69-D988FC1F774F}" srcOrd="1" destOrd="0" parTransId="{C6219377-F396-2144-A84C-F343D1E2B7F9}" sibTransId="{822DDF61-2327-1645-8A0D-8531E68C05CB}"/>
    <dgm:cxn modelId="{16C2BCC1-0CB3-E547-B484-2A72D4431EDA}" type="presOf" srcId="{8AD40B87-739D-A04A-8016-97393397A271}" destId="{5F4812D7-4903-E142-A5BD-E3C4A13B69DA}" srcOrd="0" destOrd="0" presId="urn:microsoft.com/office/officeart/2005/8/layout/hierarchy6"/>
    <dgm:cxn modelId="{48EC0ACF-7E9A-4040-A0B8-51D3517CB19F}" srcId="{DF419D5F-6FCA-5245-A9AB-44F40EA0BEC7}" destId="{6AF4E655-095D-8742-84D6-2BFD3A1224FE}" srcOrd="1" destOrd="0" parTransId="{8B259635-4CF8-814A-8DAD-9E01D7771035}" sibTransId="{E8BD0B04-4A08-9140-AB9B-60CA486F3151}"/>
    <dgm:cxn modelId="{17445B8D-7509-DB49-AC7E-81FBDEF30435}" type="presOf" srcId="{9246C826-F884-B24B-B6EE-4997D1960885}" destId="{E6105574-5B26-4C4F-ABA9-7C0BC990CB59}" srcOrd="0" destOrd="0" presId="urn:microsoft.com/office/officeart/2005/8/layout/hierarchy6"/>
    <dgm:cxn modelId="{B8093239-655E-3345-8261-AEC3EFF73C69}" type="presOf" srcId="{C6219377-F396-2144-A84C-F343D1E2B7F9}" destId="{4B5A7428-917E-3C4B-BD89-709EC1AF8F5F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E55C7A7-C4D5-1E46-AA02-F49C0241A4F3}" type="presOf" srcId="{37FCD23A-F0FA-AE4D-B450-ED865158C033}" destId="{C6B9AD11-2AC2-3043-8E02-6EE8785C5B6B}" srcOrd="0" destOrd="0" presId="urn:microsoft.com/office/officeart/2005/8/layout/hierarchy6"/>
    <dgm:cxn modelId="{805C7B8D-2234-D04F-8EFE-223C341C2778}" type="presOf" srcId="{DF419D5F-6FCA-5245-A9AB-44F40EA0BEC7}" destId="{FE5A27DC-2A45-8943-A39C-79A72026D08E}" srcOrd="0" destOrd="0" presId="urn:microsoft.com/office/officeart/2005/8/layout/hierarchy6"/>
    <dgm:cxn modelId="{41BC0498-94FC-CF45-917D-83C7FC277CBE}" type="presParOf" srcId="{EDDEE7F0-098C-F744-853C-DCA64E2CF2FE}" destId="{EF649A04-0D71-9C4A-870D-AB7C9C534DFB}" srcOrd="0" destOrd="0" presId="urn:microsoft.com/office/officeart/2005/8/layout/hierarchy6"/>
    <dgm:cxn modelId="{400A321E-1AFE-0141-8AF4-EBF94B4906FB}" type="presParOf" srcId="{EF649A04-0D71-9C4A-870D-AB7C9C534DFB}" destId="{E4879A90-5AFD-9F4C-AA02-AB39726B06AA}" srcOrd="0" destOrd="0" presId="urn:microsoft.com/office/officeart/2005/8/layout/hierarchy6"/>
    <dgm:cxn modelId="{4AE952AE-0730-4A43-845B-DC2E6355E781}" type="presParOf" srcId="{EF649A04-0D71-9C4A-870D-AB7C9C534DFB}" destId="{3C4F83B0-2747-F843-8BF6-114E89FB295E}" srcOrd="1" destOrd="0" presId="urn:microsoft.com/office/officeart/2005/8/layout/hierarchy6"/>
    <dgm:cxn modelId="{B384D0FD-A099-E048-9F73-E93941552EA1}" type="presParOf" srcId="{3C4F83B0-2747-F843-8BF6-114E89FB295E}" destId="{B5D8FD3B-3FE9-5144-AD25-7D6193C25976}" srcOrd="0" destOrd="0" presId="urn:microsoft.com/office/officeart/2005/8/layout/hierarchy6"/>
    <dgm:cxn modelId="{FBE21292-6C7F-EF40-B4B1-9655250D1F79}" type="presParOf" srcId="{B5D8FD3B-3FE9-5144-AD25-7D6193C25976}" destId="{C89936EF-E2B6-4E4C-9E8D-E88EE2DBB135}" srcOrd="0" destOrd="0" presId="urn:microsoft.com/office/officeart/2005/8/layout/hierarchy6"/>
    <dgm:cxn modelId="{C4295823-7DC0-014E-8507-41B487BB02A1}" type="presParOf" srcId="{B5D8FD3B-3FE9-5144-AD25-7D6193C25976}" destId="{7DA4A37B-B94C-AC4B-86E7-002494FC330F}" srcOrd="1" destOrd="0" presId="urn:microsoft.com/office/officeart/2005/8/layout/hierarchy6"/>
    <dgm:cxn modelId="{3AC7C7AA-1AD6-BE40-BC98-6481E55E014F}" type="presParOf" srcId="{7DA4A37B-B94C-AC4B-86E7-002494FC330F}" destId="{48BA0A5C-0C08-E24A-A306-79594CC064C8}" srcOrd="0" destOrd="0" presId="urn:microsoft.com/office/officeart/2005/8/layout/hierarchy6"/>
    <dgm:cxn modelId="{B299EE2E-F61D-844B-AF81-41924C7AB5EC}" type="presParOf" srcId="{7DA4A37B-B94C-AC4B-86E7-002494FC330F}" destId="{D66C75CD-2D4B-5449-A4A0-B8172062BD3E}" srcOrd="1" destOrd="0" presId="urn:microsoft.com/office/officeart/2005/8/layout/hierarchy6"/>
    <dgm:cxn modelId="{A86B759A-8656-B745-A8CA-784B5F5161BC}" type="presParOf" srcId="{D66C75CD-2D4B-5449-A4A0-B8172062BD3E}" destId="{FE5A27DC-2A45-8943-A39C-79A72026D08E}" srcOrd="0" destOrd="0" presId="urn:microsoft.com/office/officeart/2005/8/layout/hierarchy6"/>
    <dgm:cxn modelId="{3F8344B4-FE29-0241-8FE3-16FC91C32545}" type="presParOf" srcId="{D66C75CD-2D4B-5449-A4A0-B8172062BD3E}" destId="{9E0C6ADF-3096-6443-A7E2-D7410F0EDE7B}" srcOrd="1" destOrd="0" presId="urn:microsoft.com/office/officeart/2005/8/layout/hierarchy6"/>
    <dgm:cxn modelId="{E4EF3BEA-DECA-9641-88C8-5FDCE8AF07D4}" type="presParOf" srcId="{9E0C6ADF-3096-6443-A7E2-D7410F0EDE7B}" destId="{C6B9AD11-2AC2-3043-8E02-6EE8785C5B6B}" srcOrd="0" destOrd="0" presId="urn:microsoft.com/office/officeart/2005/8/layout/hierarchy6"/>
    <dgm:cxn modelId="{DC280D5E-6E4E-1143-85EC-EA45F2E32A9E}" type="presParOf" srcId="{9E0C6ADF-3096-6443-A7E2-D7410F0EDE7B}" destId="{E91FCE7B-646E-F045-96E7-9F0595C303F2}" srcOrd="1" destOrd="0" presId="urn:microsoft.com/office/officeart/2005/8/layout/hierarchy6"/>
    <dgm:cxn modelId="{A8D08905-2626-FB4C-BAA6-E5F8755F1055}" type="presParOf" srcId="{E91FCE7B-646E-F045-96E7-9F0595C303F2}" destId="{E6105574-5B26-4C4F-ABA9-7C0BC990CB59}" srcOrd="0" destOrd="0" presId="urn:microsoft.com/office/officeart/2005/8/layout/hierarchy6"/>
    <dgm:cxn modelId="{92E418ED-493E-5D4C-A614-061BB3FFC2E6}" type="presParOf" srcId="{E91FCE7B-646E-F045-96E7-9F0595C303F2}" destId="{B252ABAC-E959-574D-8296-F6BC1C834B0C}" srcOrd="1" destOrd="0" presId="urn:microsoft.com/office/officeart/2005/8/layout/hierarchy6"/>
    <dgm:cxn modelId="{84067B38-7972-AD42-8961-015238DC51AB}" type="presParOf" srcId="{9E0C6ADF-3096-6443-A7E2-D7410F0EDE7B}" destId="{7523D1F0-FB9D-C545-B403-659F11E4A07E}" srcOrd="2" destOrd="0" presId="urn:microsoft.com/office/officeart/2005/8/layout/hierarchy6"/>
    <dgm:cxn modelId="{62C3039E-26FA-8346-9023-5253BF3BA502}" type="presParOf" srcId="{9E0C6ADF-3096-6443-A7E2-D7410F0EDE7B}" destId="{5D6C5A8C-BB74-3943-813E-E46D33568D7D}" srcOrd="3" destOrd="0" presId="urn:microsoft.com/office/officeart/2005/8/layout/hierarchy6"/>
    <dgm:cxn modelId="{3BB5A8E0-8AF5-3A44-AE28-46552022DC8A}" type="presParOf" srcId="{5D6C5A8C-BB74-3943-813E-E46D33568D7D}" destId="{89961688-3D20-CE49-A01C-7C5A1E986FD0}" srcOrd="0" destOrd="0" presId="urn:microsoft.com/office/officeart/2005/8/layout/hierarchy6"/>
    <dgm:cxn modelId="{D138E05C-4F91-5F4E-8FD6-3FCA045F9326}" type="presParOf" srcId="{5D6C5A8C-BB74-3943-813E-E46D33568D7D}" destId="{69F514F2-16CA-B64B-87B0-DE39D1CB7B8B}" srcOrd="1" destOrd="0" presId="urn:microsoft.com/office/officeart/2005/8/layout/hierarchy6"/>
    <dgm:cxn modelId="{9ECD9F27-CF59-A940-9CBB-3429B97C2BB0}" type="presParOf" srcId="{7DA4A37B-B94C-AC4B-86E7-002494FC330F}" destId="{4B5A7428-917E-3C4B-BD89-709EC1AF8F5F}" srcOrd="2" destOrd="0" presId="urn:microsoft.com/office/officeart/2005/8/layout/hierarchy6"/>
    <dgm:cxn modelId="{9B457C70-3E46-0F43-96E8-B38C5795A97E}" type="presParOf" srcId="{7DA4A37B-B94C-AC4B-86E7-002494FC330F}" destId="{A372CB71-E6D7-0549-A42C-4689FEA0A74A}" srcOrd="3" destOrd="0" presId="urn:microsoft.com/office/officeart/2005/8/layout/hierarchy6"/>
    <dgm:cxn modelId="{13493967-9D48-F14E-AAC3-6E3951E8573D}" type="presParOf" srcId="{A372CB71-E6D7-0549-A42C-4689FEA0A74A}" destId="{6214E12D-A996-BB4C-A112-5FAF74C52E9B}" srcOrd="0" destOrd="0" presId="urn:microsoft.com/office/officeart/2005/8/layout/hierarchy6"/>
    <dgm:cxn modelId="{3A25D239-BA22-F443-9419-1CD6339618DB}" type="presParOf" srcId="{A372CB71-E6D7-0549-A42C-4689FEA0A74A}" destId="{40A4BA6A-869A-4E42-B8FA-93A0CE786E39}" srcOrd="1" destOrd="0" presId="urn:microsoft.com/office/officeart/2005/8/layout/hierarchy6"/>
    <dgm:cxn modelId="{8FC2925E-24AF-F345-A09D-37A184EF49AF}" type="presParOf" srcId="{EDDEE7F0-098C-F744-853C-DCA64E2CF2FE}" destId="{EB97AC43-04A6-C044-97B7-F78A4F5B7E68}" srcOrd="1" destOrd="0" presId="urn:microsoft.com/office/officeart/2005/8/layout/hierarchy6"/>
    <dgm:cxn modelId="{A67742DB-CA8E-064E-ADB1-83A9CF468848}" type="presParOf" srcId="{EB97AC43-04A6-C044-97B7-F78A4F5B7E68}" destId="{CBF056DB-9E32-A946-A40A-4C1FFA608CBC}" srcOrd="0" destOrd="0" presId="urn:microsoft.com/office/officeart/2005/8/layout/hierarchy6"/>
    <dgm:cxn modelId="{447D8276-7AF5-E14B-942F-0E8C6FA768AB}" type="presParOf" srcId="{CBF056DB-9E32-A946-A40A-4C1FFA608CBC}" destId="{E4CA12C4-8116-9242-87B9-FCF731F40A9B}" srcOrd="0" destOrd="0" presId="urn:microsoft.com/office/officeart/2005/8/layout/hierarchy6"/>
    <dgm:cxn modelId="{3C7F64BD-BFAE-E04A-83C6-8CF39C215A8D}" type="presParOf" srcId="{CBF056DB-9E32-A946-A40A-4C1FFA608CBC}" destId="{130021B8-EC0B-4949-9A23-0BA4CAB81107}" srcOrd="1" destOrd="0" presId="urn:microsoft.com/office/officeart/2005/8/layout/hierarchy6"/>
    <dgm:cxn modelId="{7A901EB4-BDA8-B14F-AA33-32B69CD7551E}" type="presParOf" srcId="{EB97AC43-04A6-C044-97B7-F78A4F5B7E68}" destId="{9E4C5330-08DC-294C-9FE7-1F21B61C1C30}" srcOrd="1" destOrd="0" presId="urn:microsoft.com/office/officeart/2005/8/layout/hierarchy6"/>
    <dgm:cxn modelId="{F3AFD8E3-BF1D-1B4C-A6B9-432B75025BBD}" type="presParOf" srcId="{9E4C5330-08DC-294C-9FE7-1F21B61C1C30}" destId="{C2FEF84C-5FFE-5044-9506-BA600DE49C0E}" srcOrd="0" destOrd="0" presId="urn:microsoft.com/office/officeart/2005/8/layout/hierarchy6"/>
    <dgm:cxn modelId="{2D7D3334-C36D-B44D-9994-FA5168676515}" type="presParOf" srcId="{EB97AC43-04A6-C044-97B7-F78A4F5B7E68}" destId="{9FCAE4E4-E8B6-5849-9C36-CBB96853A88C}" srcOrd="2" destOrd="0" presId="urn:microsoft.com/office/officeart/2005/8/layout/hierarchy6"/>
    <dgm:cxn modelId="{9AC5F19E-9DEA-A148-8F08-76D5F42313E2}" type="presParOf" srcId="{9FCAE4E4-E8B6-5849-9C36-CBB96853A88C}" destId="{5F4812D7-4903-E142-A5BD-E3C4A13B69DA}" srcOrd="0" destOrd="0" presId="urn:microsoft.com/office/officeart/2005/8/layout/hierarchy6"/>
    <dgm:cxn modelId="{7E933869-EDE7-C24C-B8DB-953FF723CDEC}" type="presParOf" srcId="{9FCAE4E4-E8B6-5849-9C36-CBB96853A88C}" destId="{45168605-7D11-1247-B373-A42AC5E264EE}" srcOrd="1" destOrd="0" presId="urn:microsoft.com/office/officeart/2005/8/layout/hierarchy6"/>
    <dgm:cxn modelId="{18F69A3C-B1FB-784E-80BC-7473E4145CE4}" type="presParOf" srcId="{EB97AC43-04A6-C044-97B7-F78A4F5B7E68}" destId="{A26DAFB6-A7DB-494B-A31B-168EC6D6486B}" srcOrd="3" destOrd="0" presId="urn:microsoft.com/office/officeart/2005/8/layout/hierarchy6"/>
    <dgm:cxn modelId="{1A85EE1E-4013-834B-AB1A-6DDD9D241773}" type="presParOf" srcId="{A26DAFB6-A7DB-494B-A31B-168EC6D6486B}" destId="{980767BA-38CD-2345-B2A4-21026CC21B11}" srcOrd="0" destOrd="0" presId="urn:microsoft.com/office/officeart/2005/8/layout/hierarchy6"/>
    <dgm:cxn modelId="{EB2CBB41-A7BE-4E4D-8491-D92556D408B8}" type="presParOf" srcId="{EB97AC43-04A6-C044-97B7-F78A4F5B7E68}" destId="{F5B8BFAB-561A-6246-A554-35D3186B91BD}" srcOrd="4" destOrd="0" presId="urn:microsoft.com/office/officeart/2005/8/layout/hierarchy6"/>
    <dgm:cxn modelId="{D615C59F-A301-F840-98EB-1814999AB4A2}" type="presParOf" srcId="{F5B8BFAB-561A-6246-A554-35D3186B91BD}" destId="{FB714BFB-B052-C947-BD86-7E5B6F57DB85}" srcOrd="0" destOrd="0" presId="urn:microsoft.com/office/officeart/2005/8/layout/hierarchy6"/>
    <dgm:cxn modelId="{41054A54-75D9-8042-983A-24C6E306C545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7938834C-6171-F64F-8163-16396319EEEA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B27230F-2F07-A64F-AF45-52D32D14E85B}" type="parTrans" cxnId="{FE25AAF6-7876-F941-8B7A-C5CA5E47BA24}">
      <dgm:prSet/>
      <dgm:spPr/>
      <dgm:t>
        <a:bodyPr/>
        <a:lstStyle/>
        <a:p>
          <a:endParaRPr lang="es-ES"/>
        </a:p>
      </dgm:t>
    </dgm:pt>
    <dgm:pt modelId="{5A31E6C6-9235-F042-9E7C-47F5E17B6BE7}" type="sibTrans" cxnId="{FE25AAF6-7876-F941-8B7A-C5CA5E47BA24}">
      <dgm:prSet/>
      <dgm:spPr/>
      <dgm:t>
        <a:bodyPr/>
        <a:lstStyle/>
        <a:p>
          <a:endParaRPr lang="es-ES"/>
        </a:p>
      </dgm:t>
    </dgm:pt>
    <dgm:pt modelId="{00B1BC37-C49C-7149-B217-4535A3FD9A51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AC3FB222-1AC5-AA43-AC51-AEB9FB30E8F9}" type="parTrans" cxnId="{55E94022-C3E3-1F4D-A0D5-D2A7087CF1FA}">
      <dgm:prSet/>
      <dgm:spPr/>
      <dgm:t>
        <a:bodyPr/>
        <a:lstStyle/>
        <a:p>
          <a:endParaRPr lang="es-ES"/>
        </a:p>
      </dgm:t>
    </dgm:pt>
    <dgm:pt modelId="{06EB966D-A6F2-D845-A631-FE9CC22C9010}" type="sibTrans" cxnId="{55E94022-C3E3-1F4D-A0D5-D2A7087CF1F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2" presStyleIdx="1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2" presStyleIdx="1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8027508E-14BF-2C4E-A3C6-38E3F5CAFC68}" type="pres">
      <dgm:prSet presAssocID="{9B27230F-2F07-A64F-AF45-52D32D14E85B}" presName="Name19" presStyleLbl="parChTrans1D3" presStyleIdx="0" presStyleCnt="2"/>
      <dgm:spPr/>
    </dgm:pt>
    <dgm:pt modelId="{E8D61704-DFC1-524C-8ADD-160484C0A42B}" type="pres">
      <dgm:prSet presAssocID="{7938834C-6171-F64F-8163-16396319EEEA}" presName="Name21" presStyleCnt="0"/>
      <dgm:spPr/>
    </dgm:pt>
    <dgm:pt modelId="{A2EC382C-F55D-F842-A6FB-FF30554DCF7E}" type="pres">
      <dgm:prSet presAssocID="{7938834C-6171-F64F-8163-16396319EEEA}" presName="level2Shape" presStyleLbl="node3" presStyleIdx="0" presStyleCnt="2"/>
      <dgm:spPr/>
      <dgm:t>
        <a:bodyPr/>
        <a:lstStyle/>
        <a:p>
          <a:endParaRPr lang="es-ES"/>
        </a:p>
      </dgm:t>
    </dgm:pt>
    <dgm:pt modelId="{22C26478-4607-9C4B-B025-6F9CF8774D70}" type="pres">
      <dgm:prSet presAssocID="{7938834C-6171-F64F-8163-16396319EEEA}" presName="hierChild3" presStyleCnt="0"/>
      <dgm:spPr/>
    </dgm:pt>
    <dgm:pt modelId="{75C45991-1CDD-6E42-B798-FAEC32F05B17}" type="pres">
      <dgm:prSet presAssocID="{AC3FB222-1AC5-AA43-AC51-AEB9FB30E8F9}" presName="Name19" presStyleLbl="parChTrans1D3" presStyleIdx="1" presStyleCnt="2"/>
      <dgm:spPr/>
    </dgm:pt>
    <dgm:pt modelId="{556C3867-D643-894F-86A2-7F8F9F473230}" type="pres">
      <dgm:prSet presAssocID="{00B1BC37-C49C-7149-B217-4535A3FD9A51}" presName="Name21" presStyleCnt="0"/>
      <dgm:spPr/>
    </dgm:pt>
    <dgm:pt modelId="{03368FFD-5FEF-174B-948B-89FCAB2AB7CF}" type="pres">
      <dgm:prSet presAssocID="{00B1BC37-C49C-7149-B217-4535A3FD9A51}" presName="level2Shape" presStyleLbl="node3" presStyleIdx="1" presStyleCnt="2"/>
      <dgm:spPr/>
      <dgm:t>
        <a:bodyPr/>
        <a:lstStyle/>
        <a:p>
          <a:endParaRPr lang="es-ES"/>
        </a:p>
      </dgm:t>
    </dgm:pt>
    <dgm:pt modelId="{7A9892EC-F166-AA47-B248-6AA88E8F4919}" type="pres">
      <dgm:prSet presAssocID="{00B1BC37-C49C-7149-B217-4535A3FD9A51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ED4FE25-6854-5E46-8F63-3A06D2DED996}" type="presOf" srcId="{9B27230F-2F07-A64F-AF45-52D32D14E85B}" destId="{8027508E-14BF-2C4E-A3C6-38E3F5CAFC68}" srcOrd="0" destOrd="0" presId="urn:microsoft.com/office/officeart/2005/8/layout/hierarchy6"/>
    <dgm:cxn modelId="{39E3F256-30B3-9941-9D86-69DE3C759FA4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BAD4794-3551-8848-86DD-AE196BA2E4FC}" type="presOf" srcId="{626E8685-D572-9E4D-B3C8-4C27C2B9D85B}" destId="{EDDEE7F0-098C-F744-853C-DCA64E2CF2FE}" srcOrd="0" destOrd="0" presId="urn:microsoft.com/office/officeart/2005/8/layout/hierarchy6"/>
    <dgm:cxn modelId="{18018C30-50C9-7542-903C-A07A8C64684E}" type="presOf" srcId="{8AD40B87-739D-A04A-8016-97393397A271}" destId="{5F4812D7-4903-E142-A5BD-E3C4A13B69DA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627BF79D-38AC-7049-BDCB-18A981856A07}" type="presOf" srcId="{255A3141-1B05-CC49-8A26-0E3C1255CD95}" destId="{FB714BFB-B052-C947-BD86-7E5B6F57DB85}" srcOrd="0" destOrd="0" presId="urn:microsoft.com/office/officeart/2005/8/layout/hierarchy6"/>
    <dgm:cxn modelId="{66DA564F-3871-C943-8602-0CFF4708516A}" type="presOf" srcId="{B9DAF8E3-0597-8F4A-ADCF-7AEF3523B3E1}" destId="{01259724-222C-9345-8B8D-01C2433F8948}" srcOrd="0" destOrd="0" presId="urn:microsoft.com/office/officeart/2005/8/layout/hierarchy6"/>
    <dgm:cxn modelId="{640196F3-B7DB-3944-A34B-0326C3BD1E5A}" type="presOf" srcId="{7938834C-6171-F64F-8163-16396319EEEA}" destId="{A2EC382C-F55D-F842-A6FB-FF30554DCF7E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CFA953B9-5A7E-5049-8849-D5E1994FCA22}" srcId="{9A74D2A8-F182-4743-B6DA-15F9F1CEF1D2}" destId="{7B15209F-48A6-4544-9935-866F853FE0B1}" srcOrd="1" destOrd="0" parTransId="{B9DAF8E3-0597-8F4A-ADCF-7AEF3523B3E1}" sibTransId="{6EC0906D-4181-F84E-9393-E735B51FE8BA}"/>
    <dgm:cxn modelId="{6ABC4BB5-DC0F-E64A-9E65-2317BC8AFE18}" type="presOf" srcId="{B5E46FA4-B9AE-FA4A-A8D0-7F7B73D0373F}" destId="{48BA0A5C-0C08-E24A-A306-79594CC064C8}" srcOrd="0" destOrd="0" presId="urn:microsoft.com/office/officeart/2005/8/layout/hierarchy6"/>
    <dgm:cxn modelId="{565612EF-D33F-BD45-ACC2-C12139ACF4EB}" type="presOf" srcId="{00B1BC37-C49C-7149-B217-4535A3FD9A51}" destId="{03368FFD-5FEF-174B-948B-89FCAB2AB7CF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7EDBBC7-43A2-AD40-ACEF-BCC17C512F2C}" type="presOf" srcId="{9A74D2A8-F182-4743-B6DA-15F9F1CEF1D2}" destId="{C89936EF-E2B6-4E4C-9E8D-E88EE2DBB135}" srcOrd="0" destOrd="0" presId="urn:microsoft.com/office/officeart/2005/8/layout/hierarchy6"/>
    <dgm:cxn modelId="{55E94022-C3E3-1F4D-A0D5-D2A7087CF1FA}" srcId="{7B15209F-48A6-4544-9935-866F853FE0B1}" destId="{00B1BC37-C49C-7149-B217-4535A3FD9A51}" srcOrd="1" destOrd="0" parTransId="{AC3FB222-1AC5-AA43-AC51-AEB9FB30E8F9}" sibTransId="{06EB966D-A6F2-D845-A631-FE9CC22C9010}"/>
    <dgm:cxn modelId="{699CD3EB-BA0D-8C44-88CA-D101102E180E}" type="presOf" srcId="{AC3FB222-1AC5-AA43-AC51-AEB9FB30E8F9}" destId="{75C45991-1CDD-6E42-B798-FAEC32F05B17}" srcOrd="0" destOrd="0" presId="urn:microsoft.com/office/officeart/2005/8/layout/hierarchy6"/>
    <dgm:cxn modelId="{3F89AC51-FF4E-1946-9521-C607EA136150}" type="presOf" srcId="{A31C575B-4CC2-4341-A615-CDE130AC59F0}" destId="{130021B8-EC0B-4949-9A23-0BA4CAB81107}" srcOrd="1" destOrd="0" presId="urn:microsoft.com/office/officeart/2005/8/layout/hierarchy6"/>
    <dgm:cxn modelId="{FE25AAF6-7876-F941-8B7A-C5CA5E47BA24}" srcId="{7B15209F-48A6-4544-9935-866F853FE0B1}" destId="{7938834C-6171-F64F-8163-16396319EEEA}" srcOrd="0" destOrd="0" parTransId="{9B27230F-2F07-A64F-AF45-52D32D14E85B}" sibTransId="{5A31E6C6-9235-F042-9E7C-47F5E17B6BE7}"/>
    <dgm:cxn modelId="{4FD57E52-19D8-8F49-A471-5FEA25848EFE}" type="presOf" srcId="{7B15209F-48A6-4544-9935-866F853FE0B1}" destId="{68C36BB5-1E95-8248-970C-BCEE066C8DB6}" srcOrd="0" destOrd="0" presId="urn:microsoft.com/office/officeart/2005/8/layout/hierarchy6"/>
    <dgm:cxn modelId="{0CC5C761-5176-454D-B7ED-00B81707F287}" type="presOf" srcId="{255A3141-1B05-CC49-8A26-0E3C1255CD95}" destId="{149995F4-71F1-0F40-B459-164807D54B6D}" srcOrd="1" destOrd="0" presId="urn:microsoft.com/office/officeart/2005/8/layout/hierarchy6"/>
    <dgm:cxn modelId="{B7F77697-7BD6-7248-B0CD-813262A1EAE7}" type="presOf" srcId="{8AD40B87-739D-A04A-8016-97393397A271}" destId="{45168605-7D11-1247-B373-A42AC5E264EE}" srcOrd="1" destOrd="0" presId="urn:microsoft.com/office/officeart/2005/8/layout/hierarchy6"/>
    <dgm:cxn modelId="{8C3C99A6-2B42-354B-88D5-6721427F43BB}" type="presOf" srcId="{DF419D5F-6FCA-5245-A9AB-44F40EA0BEC7}" destId="{FE5A27DC-2A45-8943-A39C-79A72026D08E}" srcOrd="0" destOrd="0" presId="urn:microsoft.com/office/officeart/2005/8/layout/hierarchy6"/>
    <dgm:cxn modelId="{B3C10A66-01F8-4840-AB6C-EB85C248D4A5}" type="presParOf" srcId="{EDDEE7F0-098C-F744-853C-DCA64E2CF2FE}" destId="{EF649A04-0D71-9C4A-870D-AB7C9C534DFB}" srcOrd="0" destOrd="0" presId="urn:microsoft.com/office/officeart/2005/8/layout/hierarchy6"/>
    <dgm:cxn modelId="{0DECED7D-65C4-1A46-8983-8406E27232A2}" type="presParOf" srcId="{EF649A04-0D71-9C4A-870D-AB7C9C534DFB}" destId="{E4879A90-5AFD-9F4C-AA02-AB39726B06AA}" srcOrd="0" destOrd="0" presId="urn:microsoft.com/office/officeart/2005/8/layout/hierarchy6"/>
    <dgm:cxn modelId="{39CA0B49-9930-8940-9F17-1DD537E3F59F}" type="presParOf" srcId="{EF649A04-0D71-9C4A-870D-AB7C9C534DFB}" destId="{3C4F83B0-2747-F843-8BF6-114E89FB295E}" srcOrd="1" destOrd="0" presId="urn:microsoft.com/office/officeart/2005/8/layout/hierarchy6"/>
    <dgm:cxn modelId="{6C8F9660-F214-4440-8F1E-F554A148AEED}" type="presParOf" srcId="{3C4F83B0-2747-F843-8BF6-114E89FB295E}" destId="{B5D8FD3B-3FE9-5144-AD25-7D6193C25976}" srcOrd="0" destOrd="0" presId="urn:microsoft.com/office/officeart/2005/8/layout/hierarchy6"/>
    <dgm:cxn modelId="{0EC43075-44F9-CA42-8BB9-B2B46563247C}" type="presParOf" srcId="{B5D8FD3B-3FE9-5144-AD25-7D6193C25976}" destId="{C89936EF-E2B6-4E4C-9E8D-E88EE2DBB135}" srcOrd="0" destOrd="0" presId="urn:microsoft.com/office/officeart/2005/8/layout/hierarchy6"/>
    <dgm:cxn modelId="{0BE186BF-A3B9-5C49-9820-673795D83C97}" type="presParOf" srcId="{B5D8FD3B-3FE9-5144-AD25-7D6193C25976}" destId="{7DA4A37B-B94C-AC4B-86E7-002494FC330F}" srcOrd="1" destOrd="0" presId="urn:microsoft.com/office/officeart/2005/8/layout/hierarchy6"/>
    <dgm:cxn modelId="{35E61D75-B696-9246-AACE-897A249C348E}" type="presParOf" srcId="{7DA4A37B-B94C-AC4B-86E7-002494FC330F}" destId="{48BA0A5C-0C08-E24A-A306-79594CC064C8}" srcOrd="0" destOrd="0" presId="urn:microsoft.com/office/officeart/2005/8/layout/hierarchy6"/>
    <dgm:cxn modelId="{8046605C-D3EF-2D47-BFA8-BFB34C5D55A4}" type="presParOf" srcId="{7DA4A37B-B94C-AC4B-86E7-002494FC330F}" destId="{D66C75CD-2D4B-5449-A4A0-B8172062BD3E}" srcOrd="1" destOrd="0" presId="urn:microsoft.com/office/officeart/2005/8/layout/hierarchy6"/>
    <dgm:cxn modelId="{433E352F-E333-A946-91D6-84110D2AAC66}" type="presParOf" srcId="{D66C75CD-2D4B-5449-A4A0-B8172062BD3E}" destId="{FE5A27DC-2A45-8943-A39C-79A72026D08E}" srcOrd="0" destOrd="0" presId="urn:microsoft.com/office/officeart/2005/8/layout/hierarchy6"/>
    <dgm:cxn modelId="{924170A0-69CC-8F41-BC02-244DCE15E03B}" type="presParOf" srcId="{D66C75CD-2D4B-5449-A4A0-B8172062BD3E}" destId="{9E0C6ADF-3096-6443-A7E2-D7410F0EDE7B}" srcOrd="1" destOrd="0" presId="urn:microsoft.com/office/officeart/2005/8/layout/hierarchy6"/>
    <dgm:cxn modelId="{A1292F47-ED50-2042-BFC6-AF9C02484BB3}" type="presParOf" srcId="{7DA4A37B-B94C-AC4B-86E7-002494FC330F}" destId="{01259724-222C-9345-8B8D-01C2433F8948}" srcOrd="2" destOrd="0" presId="urn:microsoft.com/office/officeart/2005/8/layout/hierarchy6"/>
    <dgm:cxn modelId="{8986856C-78A8-584D-AAB1-FD8947FBF7C2}" type="presParOf" srcId="{7DA4A37B-B94C-AC4B-86E7-002494FC330F}" destId="{7C5E1EDC-7A66-D54E-A8EB-7DCE4AC02EE2}" srcOrd="3" destOrd="0" presId="urn:microsoft.com/office/officeart/2005/8/layout/hierarchy6"/>
    <dgm:cxn modelId="{B7B84EC4-9306-014D-8A50-508CED7DC81C}" type="presParOf" srcId="{7C5E1EDC-7A66-D54E-A8EB-7DCE4AC02EE2}" destId="{68C36BB5-1E95-8248-970C-BCEE066C8DB6}" srcOrd="0" destOrd="0" presId="urn:microsoft.com/office/officeart/2005/8/layout/hierarchy6"/>
    <dgm:cxn modelId="{13561F8C-123D-FA45-B2D4-D765B908A5C3}" type="presParOf" srcId="{7C5E1EDC-7A66-D54E-A8EB-7DCE4AC02EE2}" destId="{E17AE495-B5A7-7442-A9C2-8C2831408D8B}" srcOrd="1" destOrd="0" presId="urn:microsoft.com/office/officeart/2005/8/layout/hierarchy6"/>
    <dgm:cxn modelId="{1CDBB600-869C-1646-B677-24021A5AD306}" type="presParOf" srcId="{E17AE495-B5A7-7442-A9C2-8C2831408D8B}" destId="{8027508E-14BF-2C4E-A3C6-38E3F5CAFC68}" srcOrd="0" destOrd="0" presId="urn:microsoft.com/office/officeart/2005/8/layout/hierarchy6"/>
    <dgm:cxn modelId="{8474D97C-0F71-494D-8A63-FBC6DBEDCFD0}" type="presParOf" srcId="{E17AE495-B5A7-7442-A9C2-8C2831408D8B}" destId="{E8D61704-DFC1-524C-8ADD-160484C0A42B}" srcOrd="1" destOrd="0" presId="urn:microsoft.com/office/officeart/2005/8/layout/hierarchy6"/>
    <dgm:cxn modelId="{05E79321-14E8-1D49-8778-9C696284BEBB}" type="presParOf" srcId="{E8D61704-DFC1-524C-8ADD-160484C0A42B}" destId="{A2EC382C-F55D-F842-A6FB-FF30554DCF7E}" srcOrd="0" destOrd="0" presId="urn:microsoft.com/office/officeart/2005/8/layout/hierarchy6"/>
    <dgm:cxn modelId="{65093AD3-7045-5446-95A1-18FCFE19FF3D}" type="presParOf" srcId="{E8D61704-DFC1-524C-8ADD-160484C0A42B}" destId="{22C26478-4607-9C4B-B025-6F9CF8774D70}" srcOrd="1" destOrd="0" presId="urn:microsoft.com/office/officeart/2005/8/layout/hierarchy6"/>
    <dgm:cxn modelId="{5F0F3E8C-01F3-434C-8A5B-309FA1A8EC4F}" type="presParOf" srcId="{E17AE495-B5A7-7442-A9C2-8C2831408D8B}" destId="{75C45991-1CDD-6E42-B798-FAEC32F05B17}" srcOrd="2" destOrd="0" presId="urn:microsoft.com/office/officeart/2005/8/layout/hierarchy6"/>
    <dgm:cxn modelId="{D8A21A44-F8B3-914C-B724-D0A8CD230ECD}" type="presParOf" srcId="{E17AE495-B5A7-7442-A9C2-8C2831408D8B}" destId="{556C3867-D643-894F-86A2-7F8F9F473230}" srcOrd="3" destOrd="0" presId="urn:microsoft.com/office/officeart/2005/8/layout/hierarchy6"/>
    <dgm:cxn modelId="{6E976564-73D5-E246-A32B-543B30F2AA48}" type="presParOf" srcId="{556C3867-D643-894F-86A2-7F8F9F473230}" destId="{03368FFD-5FEF-174B-948B-89FCAB2AB7CF}" srcOrd="0" destOrd="0" presId="urn:microsoft.com/office/officeart/2005/8/layout/hierarchy6"/>
    <dgm:cxn modelId="{3AF7C37D-DA9D-5C47-A5CF-C19164DC2732}" type="presParOf" srcId="{556C3867-D643-894F-86A2-7F8F9F473230}" destId="{7A9892EC-F166-AA47-B248-6AA88E8F4919}" srcOrd="1" destOrd="0" presId="urn:microsoft.com/office/officeart/2005/8/layout/hierarchy6"/>
    <dgm:cxn modelId="{4016D73B-DB4C-1041-8E12-B2BAD8FFD4EE}" type="presParOf" srcId="{EDDEE7F0-098C-F744-853C-DCA64E2CF2FE}" destId="{EB97AC43-04A6-C044-97B7-F78A4F5B7E68}" srcOrd="1" destOrd="0" presId="urn:microsoft.com/office/officeart/2005/8/layout/hierarchy6"/>
    <dgm:cxn modelId="{3E3D2360-55DF-BE4C-860E-890215F1E44D}" type="presParOf" srcId="{EB97AC43-04A6-C044-97B7-F78A4F5B7E68}" destId="{CBF056DB-9E32-A946-A40A-4C1FFA608CBC}" srcOrd="0" destOrd="0" presId="urn:microsoft.com/office/officeart/2005/8/layout/hierarchy6"/>
    <dgm:cxn modelId="{6BC421B8-F2F1-4846-8B08-0A113E279D91}" type="presParOf" srcId="{CBF056DB-9E32-A946-A40A-4C1FFA608CBC}" destId="{E4CA12C4-8116-9242-87B9-FCF731F40A9B}" srcOrd="0" destOrd="0" presId="urn:microsoft.com/office/officeart/2005/8/layout/hierarchy6"/>
    <dgm:cxn modelId="{AD3D3FE4-602C-2643-BD0A-69C70DB5C81C}" type="presParOf" srcId="{CBF056DB-9E32-A946-A40A-4C1FFA608CBC}" destId="{130021B8-EC0B-4949-9A23-0BA4CAB81107}" srcOrd="1" destOrd="0" presId="urn:microsoft.com/office/officeart/2005/8/layout/hierarchy6"/>
    <dgm:cxn modelId="{9D5BE6FE-D43B-CD4D-AB49-EFC7114893AD}" type="presParOf" srcId="{EB97AC43-04A6-C044-97B7-F78A4F5B7E68}" destId="{9E4C5330-08DC-294C-9FE7-1F21B61C1C30}" srcOrd="1" destOrd="0" presId="urn:microsoft.com/office/officeart/2005/8/layout/hierarchy6"/>
    <dgm:cxn modelId="{F9500781-4569-8740-94AD-BDEC9C5E4B3E}" type="presParOf" srcId="{9E4C5330-08DC-294C-9FE7-1F21B61C1C30}" destId="{C2FEF84C-5FFE-5044-9506-BA600DE49C0E}" srcOrd="0" destOrd="0" presId="urn:microsoft.com/office/officeart/2005/8/layout/hierarchy6"/>
    <dgm:cxn modelId="{87E72D7A-243C-B645-AE01-BBD838C8DDDA}" type="presParOf" srcId="{EB97AC43-04A6-C044-97B7-F78A4F5B7E68}" destId="{9FCAE4E4-E8B6-5849-9C36-CBB96853A88C}" srcOrd="2" destOrd="0" presId="urn:microsoft.com/office/officeart/2005/8/layout/hierarchy6"/>
    <dgm:cxn modelId="{514D7D9A-7860-DB4C-AD45-92B18A2A2EAA}" type="presParOf" srcId="{9FCAE4E4-E8B6-5849-9C36-CBB96853A88C}" destId="{5F4812D7-4903-E142-A5BD-E3C4A13B69DA}" srcOrd="0" destOrd="0" presId="urn:microsoft.com/office/officeart/2005/8/layout/hierarchy6"/>
    <dgm:cxn modelId="{67D7D9B1-13A7-1A4D-90DB-489F1DE139E1}" type="presParOf" srcId="{9FCAE4E4-E8B6-5849-9C36-CBB96853A88C}" destId="{45168605-7D11-1247-B373-A42AC5E264EE}" srcOrd="1" destOrd="0" presId="urn:microsoft.com/office/officeart/2005/8/layout/hierarchy6"/>
    <dgm:cxn modelId="{696B4712-66E7-2A4E-8074-FC7AB754D9F7}" type="presParOf" srcId="{EB97AC43-04A6-C044-97B7-F78A4F5B7E68}" destId="{A26DAFB6-A7DB-494B-A31B-168EC6D6486B}" srcOrd="3" destOrd="0" presId="urn:microsoft.com/office/officeart/2005/8/layout/hierarchy6"/>
    <dgm:cxn modelId="{EEF77B9A-9F22-AA44-8D44-29F466CC3644}" type="presParOf" srcId="{A26DAFB6-A7DB-494B-A31B-168EC6D6486B}" destId="{980767BA-38CD-2345-B2A4-21026CC21B11}" srcOrd="0" destOrd="0" presId="urn:microsoft.com/office/officeart/2005/8/layout/hierarchy6"/>
    <dgm:cxn modelId="{2F0D3E15-9CBB-994B-9F57-4335378B2A6C}" type="presParOf" srcId="{EB97AC43-04A6-C044-97B7-F78A4F5B7E68}" destId="{F5B8BFAB-561A-6246-A554-35D3186B91BD}" srcOrd="4" destOrd="0" presId="urn:microsoft.com/office/officeart/2005/8/layout/hierarchy6"/>
    <dgm:cxn modelId="{5DE26A7F-9894-4B46-8CFA-EF819BA835D2}" type="presParOf" srcId="{F5B8BFAB-561A-6246-A554-35D3186B91BD}" destId="{FB714BFB-B052-C947-BD86-7E5B6F57DB85}" srcOrd="0" destOrd="0" presId="urn:microsoft.com/office/officeart/2005/8/layout/hierarchy6"/>
    <dgm:cxn modelId="{19F12496-64A3-4C4B-89CB-C17CFB56980F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smtClean="0"/>
            <a:t>0 = 1 - 1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2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2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9A74D2A8-F182-4743-B6DA-15F9F1CEF1D2}" destId="{6AF4E655-095D-8742-84D6-2BFD3A1224FE}" srcOrd="1" destOrd="0" parTransId="{8B259635-4CF8-814A-8DAD-9E01D7771035}" sibTransId="{E8BD0B04-4A08-9140-AB9B-60CA486F3151}"/>
    <dgm:cxn modelId="{DBEB2F35-6A37-3847-8CF7-975C3C1DDF2E}" type="presOf" srcId="{626E8685-D572-9E4D-B3C8-4C27C2B9D85B}" destId="{EDDEE7F0-098C-F744-853C-DCA64E2CF2FE}" srcOrd="0" destOrd="0" presId="urn:microsoft.com/office/officeart/2005/8/layout/hierarchy6"/>
    <dgm:cxn modelId="{E8591DE9-6013-CD4A-9796-D3EE574B729C}" type="presOf" srcId="{255A3141-1B05-CC49-8A26-0E3C1255CD95}" destId="{FB714BFB-B052-C947-BD86-7E5B6F57DB85}" srcOrd="0" destOrd="0" presId="urn:microsoft.com/office/officeart/2005/8/layout/hierarchy6"/>
    <dgm:cxn modelId="{A1D23FF4-A553-EE40-9BB0-F67EB5F6A56C}" type="presOf" srcId="{A31C575B-4CC2-4341-A615-CDE130AC59F0}" destId="{130021B8-EC0B-4949-9A23-0BA4CAB81107}" srcOrd="1" destOrd="0" presId="urn:microsoft.com/office/officeart/2005/8/layout/hierarchy6"/>
    <dgm:cxn modelId="{5CAAC24B-571F-C840-922F-AEB241470304}" type="presOf" srcId="{8AD40B87-739D-A04A-8016-97393397A271}" destId="{45168605-7D11-1247-B373-A42AC5E264EE}" srcOrd="1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0E919F7-2427-5944-BA7E-61662534B0B1}" type="presOf" srcId="{255A3141-1B05-CC49-8A26-0E3C1255CD95}" destId="{149995F4-71F1-0F40-B459-164807D54B6D}" srcOrd="1" destOrd="0" presId="urn:microsoft.com/office/officeart/2005/8/layout/hierarchy6"/>
    <dgm:cxn modelId="{C7D6089E-1CA4-DD4B-91D2-C1B2A57C53BB}" type="presOf" srcId="{8B259635-4CF8-814A-8DAD-9E01D7771035}" destId="{7523D1F0-FB9D-C545-B403-659F11E4A07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B664ADF0-460E-A345-9E6E-7489CB89FF14}" type="presOf" srcId="{DF419D5F-6FCA-5245-A9AB-44F40EA0BEC7}" destId="{FE5A27DC-2A45-8943-A39C-79A72026D08E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FB757541-9857-B34F-B8C5-4624F44E3A5E}" type="presOf" srcId="{A31C575B-4CC2-4341-A615-CDE130AC59F0}" destId="{E4CA12C4-8116-9242-87B9-FCF731F40A9B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91B9E63-AB1B-C746-B382-3534859EA266}" type="presOf" srcId="{9A74D2A8-F182-4743-B6DA-15F9F1CEF1D2}" destId="{C89936EF-E2B6-4E4C-9E8D-E88EE2DBB135}" srcOrd="0" destOrd="0" presId="urn:microsoft.com/office/officeart/2005/8/layout/hierarchy6"/>
    <dgm:cxn modelId="{D4C7CE6B-D39F-5D41-8D39-E242F336B6C8}" type="presOf" srcId="{8AD40B87-739D-A04A-8016-97393397A271}" destId="{5F4812D7-4903-E142-A5BD-E3C4A13B69DA}" srcOrd="0" destOrd="0" presId="urn:microsoft.com/office/officeart/2005/8/layout/hierarchy6"/>
    <dgm:cxn modelId="{A3223B72-ED04-094B-BBFE-2EAEC883773A}" type="presOf" srcId="{37FCD23A-F0FA-AE4D-B450-ED865158C033}" destId="{C6B9AD11-2AC2-3043-8E02-6EE8785C5B6B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511008AA-7592-7A40-A6CF-C136AE6786DC}" type="presOf" srcId="{7B15209F-48A6-4544-9935-866F853FE0B1}" destId="{68C36BB5-1E95-8248-970C-BCEE066C8DB6}" srcOrd="0" destOrd="0" presId="urn:microsoft.com/office/officeart/2005/8/layout/hierarchy6"/>
    <dgm:cxn modelId="{D948E622-2E73-0146-B0F5-77D085FBE02B}" type="presOf" srcId="{B5E46FA4-B9AE-FA4A-A8D0-7F7B73D0373F}" destId="{48BA0A5C-0C08-E24A-A306-79594CC064C8}" srcOrd="0" destOrd="0" presId="urn:microsoft.com/office/officeart/2005/8/layout/hierarchy6"/>
    <dgm:cxn modelId="{8864AFB6-5D46-8341-A36E-58938D9EF642}" type="presOf" srcId="{B9DAF8E3-0597-8F4A-ADCF-7AEF3523B3E1}" destId="{01259724-222C-9345-8B8D-01C2433F8948}" srcOrd="0" destOrd="0" presId="urn:microsoft.com/office/officeart/2005/8/layout/hierarchy6"/>
    <dgm:cxn modelId="{34997018-A72C-084B-8339-8B06A696E9A5}" type="presOf" srcId="{6AF4E655-095D-8742-84D6-2BFD3A1224FE}" destId="{89961688-3D20-CE49-A01C-7C5A1E986FD0}" srcOrd="0" destOrd="0" presId="urn:microsoft.com/office/officeart/2005/8/layout/hierarchy6"/>
    <dgm:cxn modelId="{2095CD5F-E694-3448-A14E-D9BB66EFD89F}" type="presOf" srcId="{9246C826-F884-B24B-B6EE-4997D1960885}" destId="{E6105574-5B26-4C4F-ABA9-7C0BC990CB59}" srcOrd="0" destOrd="0" presId="urn:microsoft.com/office/officeart/2005/8/layout/hierarchy6"/>
    <dgm:cxn modelId="{B1136733-A09D-AC44-BCFE-BF358344445D}" type="presParOf" srcId="{EDDEE7F0-098C-F744-853C-DCA64E2CF2FE}" destId="{EF649A04-0D71-9C4A-870D-AB7C9C534DFB}" srcOrd="0" destOrd="0" presId="urn:microsoft.com/office/officeart/2005/8/layout/hierarchy6"/>
    <dgm:cxn modelId="{746DF77C-8153-504D-B332-2907CC104CC8}" type="presParOf" srcId="{EF649A04-0D71-9C4A-870D-AB7C9C534DFB}" destId="{E4879A90-5AFD-9F4C-AA02-AB39726B06AA}" srcOrd="0" destOrd="0" presId="urn:microsoft.com/office/officeart/2005/8/layout/hierarchy6"/>
    <dgm:cxn modelId="{FE761424-527B-6B48-AA43-4C4B3407567C}" type="presParOf" srcId="{EF649A04-0D71-9C4A-870D-AB7C9C534DFB}" destId="{3C4F83B0-2747-F843-8BF6-114E89FB295E}" srcOrd="1" destOrd="0" presId="urn:microsoft.com/office/officeart/2005/8/layout/hierarchy6"/>
    <dgm:cxn modelId="{CF401957-C47F-0C40-8EF2-71BFEE297374}" type="presParOf" srcId="{3C4F83B0-2747-F843-8BF6-114E89FB295E}" destId="{B5D8FD3B-3FE9-5144-AD25-7D6193C25976}" srcOrd="0" destOrd="0" presId="urn:microsoft.com/office/officeart/2005/8/layout/hierarchy6"/>
    <dgm:cxn modelId="{F5A350FE-B59C-7540-93F6-921C1F802BD4}" type="presParOf" srcId="{B5D8FD3B-3FE9-5144-AD25-7D6193C25976}" destId="{C89936EF-E2B6-4E4C-9E8D-E88EE2DBB135}" srcOrd="0" destOrd="0" presId="urn:microsoft.com/office/officeart/2005/8/layout/hierarchy6"/>
    <dgm:cxn modelId="{8DA9BCB5-396C-BC46-B8BC-71DFBD9483C6}" type="presParOf" srcId="{B5D8FD3B-3FE9-5144-AD25-7D6193C25976}" destId="{7DA4A37B-B94C-AC4B-86E7-002494FC330F}" srcOrd="1" destOrd="0" presId="urn:microsoft.com/office/officeart/2005/8/layout/hierarchy6"/>
    <dgm:cxn modelId="{C1900B8C-3260-4744-B802-75B2E5E41D96}" type="presParOf" srcId="{7DA4A37B-B94C-AC4B-86E7-002494FC330F}" destId="{48BA0A5C-0C08-E24A-A306-79594CC064C8}" srcOrd="0" destOrd="0" presId="urn:microsoft.com/office/officeart/2005/8/layout/hierarchy6"/>
    <dgm:cxn modelId="{59C2B899-7974-6441-B59D-8232CD3B0782}" type="presParOf" srcId="{7DA4A37B-B94C-AC4B-86E7-002494FC330F}" destId="{D66C75CD-2D4B-5449-A4A0-B8172062BD3E}" srcOrd="1" destOrd="0" presId="urn:microsoft.com/office/officeart/2005/8/layout/hierarchy6"/>
    <dgm:cxn modelId="{1D479DD5-2F06-294F-AEFC-26DE5733BEB2}" type="presParOf" srcId="{D66C75CD-2D4B-5449-A4A0-B8172062BD3E}" destId="{FE5A27DC-2A45-8943-A39C-79A72026D08E}" srcOrd="0" destOrd="0" presId="urn:microsoft.com/office/officeart/2005/8/layout/hierarchy6"/>
    <dgm:cxn modelId="{9E470388-5778-424D-A6FF-EC0F846D8067}" type="presParOf" srcId="{D66C75CD-2D4B-5449-A4A0-B8172062BD3E}" destId="{9E0C6ADF-3096-6443-A7E2-D7410F0EDE7B}" srcOrd="1" destOrd="0" presId="urn:microsoft.com/office/officeart/2005/8/layout/hierarchy6"/>
    <dgm:cxn modelId="{E26F0C03-06B8-7646-9ED5-DAC425ACA750}" type="presParOf" srcId="{9E0C6ADF-3096-6443-A7E2-D7410F0EDE7B}" destId="{01259724-222C-9345-8B8D-01C2433F8948}" srcOrd="0" destOrd="0" presId="urn:microsoft.com/office/officeart/2005/8/layout/hierarchy6"/>
    <dgm:cxn modelId="{F87ACDF5-45D2-7F4E-9BDD-DC3BEAC94E16}" type="presParOf" srcId="{9E0C6ADF-3096-6443-A7E2-D7410F0EDE7B}" destId="{7C5E1EDC-7A66-D54E-A8EB-7DCE4AC02EE2}" srcOrd="1" destOrd="0" presId="urn:microsoft.com/office/officeart/2005/8/layout/hierarchy6"/>
    <dgm:cxn modelId="{8CF427DC-0B70-7843-B203-A264149C07B0}" type="presParOf" srcId="{7C5E1EDC-7A66-D54E-A8EB-7DCE4AC02EE2}" destId="{68C36BB5-1E95-8248-970C-BCEE066C8DB6}" srcOrd="0" destOrd="0" presId="urn:microsoft.com/office/officeart/2005/8/layout/hierarchy6"/>
    <dgm:cxn modelId="{1AA7D0DD-37E9-3849-84AA-416F99DF72D0}" type="presParOf" srcId="{7C5E1EDC-7A66-D54E-A8EB-7DCE4AC02EE2}" destId="{E17AE495-B5A7-7442-A9C2-8C2831408D8B}" srcOrd="1" destOrd="0" presId="urn:microsoft.com/office/officeart/2005/8/layout/hierarchy6"/>
    <dgm:cxn modelId="{6F672589-1EBA-EB49-9F13-9A568FABF68C}" type="presParOf" srcId="{9E0C6ADF-3096-6443-A7E2-D7410F0EDE7B}" destId="{C6B9AD11-2AC2-3043-8E02-6EE8785C5B6B}" srcOrd="2" destOrd="0" presId="urn:microsoft.com/office/officeart/2005/8/layout/hierarchy6"/>
    <dgm:cxn modelId="{7EABEA30-2267-FA47-8267-31FE761BE2C1}" type="presParOf" srcId="{9E0C6ADF-3096-6443-A7E2-D7410F0EDE7B}" destId="{E91FCE7B-646E-F045-96E7-9F0595C303F2}" srcOrd="3" destOrd="0" presId="urn:microsoft.com/office/officeart/2005/8/layout/hierarchy6"/>
    <dgm:cxn modelId="{B8164FDB-AF65-2348-BA19-7CA2D14033B7}" type="presParOf" srcId="{E91FCE7B-646E-F045-96E7-9F0595C303F2}" destId="{E6105574-5B26-4C4F-ABA9-7C0BC990CB59}" srcOrd="0" destOrd="0" presId="urn:microsoft.com/office/officeart/2005/8/layout/hierarchy6"/>
    <dgm:cxn modelId="{4556C21C-ED82-A540-8872-4FE24A57A06C}" type="presParOf" srcId="{E91FCE7B-646E-F045-96E7-9F0595C303F2}" destId="{B252ABAC-E959-574D-8296-F6BC1C834B0C}" srcOrd="1" destOrd="0" presId="urn:microsoft.com/office/officeart/2005/8/layout/hierarchy6"/>
    <dgm:cxn modelId="{C1665447-23EA-0E41-91B7-EA0E7EBB9E69}" type="presParOf" srcId="{7DA4A37B-B94C-AC4B-86E7-002494FC330F}" destId="{7523D1F0-FB9D-C545-B403-659F11E4A07E}" srcOrd="2" destOrd="0" presId="urn:microsoft.com/office/officeart/2005/8/layout/hierarchy6"/>
    <dgm:cxn modelId="{B2A21C9C-3AB6-5442-854E-BA2ECF6656D2}" type="presParOf" srcId="{7DA4A37B-B94C-AC4B-86E7-002494FC330F}" destId="{5D6C5A8C-BB74-3943-813E-E46D33568D7D}" srcOrd="3" destOrd="0" presId="urn:microsoft.com/office/officeart/2005/8/layout/hierarchy6"/>
    <dgm:cxn modelId="{32371FD0-B977-D44C-966D-A3C43E441F45}" type="presParOf" srcId="{5D6C5A8C-BB74-3943-813E-E46D33568D7D}" destId="{89961688-3D20-CE49-A01C-7C5A1E986FD0}" srcOrd="0" destOrd="0" presId="urn:microsoft.com/office/officeart/2005/8/layout/hierarchy6"/>
    <dgm:cxn modelId="{1980BD18-4DC3-1F48-8AD3-E0F9A04D08AF}" type="presParOf" srcId="{5D6C5A8C-BB74-3943-813E-E46D33568D7D}" destId="{69F514F2-16CA-B64B-87B0-DE39D1CB7B8B}" srcOrd="1" destOrd="0" presId="urn:microsoft.com/office/officeart/2005/8/layout/hierarchy6"/>
    <dgm:cxn modelId="{8B0DC514-43D8-AA4E-8484-DA5C296693B7}" type="presParOf" srcId="{EDDEE7F0-098C-F744-853C-DCA64E2CF2FE}" destId="{EB97AC43-04A6-C044-97B7-F78A4F5B7E68}" srcOrd="1" destOrd="0" presId="urn:microsoft.com/office/officeart/2005/8/layout/hierarchy6"/>
    <dgm:cxn modelId="{146C23E7-50AA-E746-9816-3DBC305D4BD7}" type="presParOf" srcId="{EB97AC43-04A6-C044-97B7-F78A4F5B7E68}" destId="{CBF056DB-9E32-A946-A40A-4C1FFA608CBC}" srcOrd="0" destOrd="0" presId="urn:microsoft.com/office/officeart/2005/8/layout/hierarchy6"/>
    <dgm:cxn modelId="{1116855D-4B24-5643-B862-AC15549F3DFC}" type="presParOf" srcId="{CBF056DB-9E32-A946-A40A-4C1FFA608CBC}" destId="{E4CA12C4-8116-9242-87B9-FCF731F40A9B}" srcOrd="0" destOrd="0" presId="urn:microsoft.com/office/officeart/2005/8/layout/hierarchy6"/>
    <dgm:cxn modelId="{3B82591D-678F-D145-B74A-5D600EEB0A12}" type="presParOf" srcId="{CBF056DB-9E32-A946-A40A-4C1FFA608CBC}" destId="{130021B8-EC0B-4949-9A23-0BA4CAB81107}" srcOrd="1" destOrd="0" presId="urn:microsoft.com/office/officeart/2005/8/layout/hierarchy6"/>
    <dgm:cxn modelId="{518D98F9-1D4A-F640-9A12-BFD1318C863C}" type="presParOf" srcId="{EB97AC43-04A6-C044-97B7-F78A4F5B7E68}" destId="{9E4C5330-08DC-294C-9FE7-1F21B61C1C30}" srcOrd="1" destOrd="0" presId="urn:microsoft.com/office/officeart/2005/8/layout/hierarchy6"/>
    <dgm:cxn modelId="{73C7AAC7-BCDB-B64A-896B-BDCECFD711AD}" type="presParOf" srcId="{9E4C5330-08DC-294C-9FE7-1F21B61C1C30}" destId="{C2FEF84C-5FFE-5044-9506-BA600DE49C0E}" srcOrd="0" destOrd="0" presId="urn:microsoft.com/office/officeart/2005/8/layout/hierarchy6"/>
    <dgm:cxn modelId="{058ED36D-80F8-C84C-B97F-034AD33895B0}" type="presParOf" srcId="{EB97AC43-04A6-C044-97B7-F78A4F5B7E68}" destId="{9FCAE4E4-E8B6-5849-9C36-CBB96853A88C}" srcOrd="2" destOrd="0" presId="urn:microsoft.com/office/officeart/2005/8/layout/hierarchy6"/>
    <dgm:cxn modelId="{3F5C0374-4704-4945-946D-6F4A82E2D356}" type="presParOf" srcId="{9FCAE4E4-E8B6-5849-9C36-CBB96853A88C}" destId="{5F4812D7-4903-E142-A5BD-E3C4A13B69DA}" srcOrd="0" destOrd="0" presId="urn:microsoft.com/office/officeart/2005/8/layout/hierarchy6"/>
    <dgm:cxn modelId="{53B079CF-B791-D14A-9945-1B9345046A4D}" type="presParOf" srcId="{9FCAE4E4-E8B6-5849-9C36-CBB96853A88C}" destId="{45168605-7D11-1247-B373-A42AC5E264EE}" srcOrd="1" destOrd="0" presId="urn:microsoft.com/office/officeart/2005/8/layout/hierarchy6"/>
    <dgm:cxn modelId="{9E72F74A-84A1-0947-8015-E9C748C04419}" type="presParOf" srcId="{EB97AC43-04A6-C044-97B7-F78A4F5B7E68}" destId="{A26DAFB6-A7DB-494B-A31B-168EC6D6486B}" srcOrd="3" destOrd="0" presId="urn:microsoft.com/office/officeart/2005/8/layout/hierarchy6"/>
    <dgm:cxn modelId="{52A2072F-55EE-9D4E-9883-D9C3C9830927}" type="presParOf" srcId="{A26DAFB6-A7DB-494B-A31B-168EC6D6486B}" destId="{980767BA-38CD-2345-B2A4-21026CC21B11}" srcOrd="0" destOrd="0" presId="urn:microsoft.com/office/officeart/2005/8/layout/hierarchy6"/>
    <dgm:cxn modelId="{265D95E0-56D1-F948-AA3E-2D223A76D86A}" type="presParOf" srcId="{EB97AC43-04A6-C044-97B7-F78A4F5B7E68}" destId="{F5B8BFAB-561A-6246-A554-35D3186B91BD}" srcOrd="4" destOrd="0" presId="urn:microsoft.com/office/officeart/2005/8/layout/hierarchy6"/>
    <dgm:cxn modelId="{C645DA29-6D5E-2843-9382-321A7225E571}" type="presParOf" srcId="{F5B8BFAB-561A-6246-A554-35D3186B91BD}" destId="{FB714BFB-B052-C947-BD86-7E5B6F57DB85}" srcOrd="0" destOrd="0" presId="urn:microsoft.com/office/officeart/2005/8/layout/hierarchy6"/>
    <dgm:cxn modelId="{EE21B4CA-9311-9244-A666-C74B439D2F60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0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0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1" presStyleCnt="2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1" presStyleCnt="2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CFF8DFA-F430-A248-A4AA-9BD5B44E8FD9}" type="presOf" srcId="{37FCD23A-F0FA-AE4D-B450-ED865158C033}" destId="{C6B9AD11-2AC2-3043-8E02-6EE8785C5B6B}" srcOrd="0" destOrd="0" presId="urn:microsoft.com/office/officeart/2005/8/layout/hierarchy6"/>
    <dgm:cxn modelId="{E7E55A58-EEF1-5D4C-8536-3C70CB18FD52}" type="presOf" srcId="{A31C575B-4CC2-4341-A615-CDE130AC59F0}" destId="{E4CA12C4-8116-9242-87B9-FCF731F40A9B}" srcOrd="0" destOrd="0" presId="urn:microsoft.com/office/officeart/2005/8/layout/hierarchy6"/>
    <dgm:cxn modelId="{4EFF1D4D-456F-8248-A0A7-E14573909926}" type="presOf" srcId="{B5E46FA4-B9AE-FA4A-A8D0-7F7B73D0373F}" destId="{48BA0A5C-0C08-E24A-A306-79594CC064C8}" srcOrd="0" destOrd="0" presId="urn:microsoft.com/office/officeart/2005/8/layout/hierarchy6"/>
    <dgm:cxn modelId="{5508E64E-62FA-3D45-B63C-492954CFB1B2}" type="presOf" srcId="{DF419D5F-6FCA-5245-A9AB-44F40EA0BEC7}" destId="{FE5A27DC-2A45-8943-A39C-79A72026D08E}" srcOrd="0" destOrd="0" presId="urn:microsoft.com/office/officeart/2005/8/layout/hierarchy6"/>
    <dgm:cxn modelId="{14203BC4-8C0F-F547-863E-C3A16D6A7939}" type="presOf" srcId="{9246C826-F884-B24B-B6EE-4997D1960885}" destId="{E6105574-5B26-4C4F-ABA9-7C0BC990CB59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EAB262AD-600F-7849-8F4A-6F69E56F6C20}" type="presOf" srcId="{9A74D2A8-F182-4743-B6DA-15F9F1CEF1D2}" destId="{C89936EF-E2B6-4E4C-9E8D-E88EE2DBB135}" srcOrd="0" destOrd="0" presId="urn:microsoft.com/office/officeart/2005/8/layout/hierarchy6"/>
    <dgm:cxn modelId="{20B23CB1-1057-2A4C-A234-5B322718DC8D}" type="presOf" srcId="{8AD40B87-739D-A04A-8016-97393397A271}" destId="{5F4812D7-4903-E142-A5BD-E3C4A13B69DA}" srcOrd="0" destOrd="0" presId="urn:microsoft.com/office/officeart/2005/8/layout/hierarchy6"/>
    <dgm:cxn modelId="{E84A6CAF-3F1C-0C47-BE91-C5392F401F88}" type="presOf" srcId="{C6219377-F396-2144-A84C-F343D1E2B7F9}" destId="{4B5A7428-917E-3C4B-BD89-709EC1AF8F5F}" srcOrd="0" destOrd="0" presId="urn:microsoft.com/office/officeart/2005/8/layout/hierarchy6"/>
    <dgm:cxn modelId="{8D8B9483-BF43-4C46-A299-7501A7A77EA8}" type="presOf" srcId="{A31C575B-4CC2-4341-A615-CDE130AC59F0}" destId="{130021B8-EC0B-4949-9A23-0BA4CAB81107}" srcOrd="1" destOrd="0" presId="urn:microsoft.com/office/officeart/2005/8/layout/hierarchy6"/>
    <dgm:cxn modelId="{885FE1E3-5A7B-6345-84BF-422B80D241DC}" type="presOf" srcId="{8AD40B87-739D-A04A-8016-97393397A271}" destId="{45168605-7D11-1247-B373-A42AC5E264EE}" srcOrd="1" destOrd="0" presId="urn:microsoft.com/office/officeart/2005/8/layout/hierarchy6"/>
    <dgm:cxn modelId="{D208026A-4887-714D-A487-94FE55030BB0}" type="presOf" srcId="{626E8685-D572-9E4D-B3C8-4C27C2B9D85B}" destId="{EDDEE7F0-098C-F744-853C-DCA64E2CF2FE}" srcOrd="0" destOrd="0" presId="urn:microsoft.com/office/officeart/2005/8/layout/hierarchy6"/>
    <dgm:cxn modelId="{146B784B-0656-3C43-994E-1301973B630A}" type="presOf" srcId="{6AF4E655-095D-8742-84D6-2BFD3A1224FE}" destId="{89961688-3D20-CE49-A01C-7C5A1E986FD0}" srcOrd="0" destOrd="0" presId="urn:microsoft.com/office/officeart/2005/8/layout/hierarchy6"/>
    <dgm:cxn modelId="{4395F555-7A5C-8148-9E97-774EFE81FB6F}" type="presOf" srcId="{255A3141-1B05-CC49-8A26-0E3C1255CD95}" destId="{FB714BFB-B052-C947-BD86-7E5B6F57DB85}" srcOrd="0" destOrd="0" presId="urn:microsoft.com/office/officeart/2005/8/layout/hierarchy6"/>
    <dgm:cxn modelId="{CE491EE2-312B-2D47-900B-FAEF45EB71CB}" srcId="{9246C826-F884-B24B-B6EE-4997D1960885}" destId="{80C4D2E4-1ECD-544F-9B69-D988FC1F774F}" srcOrd="1" destOrd="0" parTransId="{C6219377-F396-2144-A84C-F343D1E2B7F9}" sibTransId="{822DDF61-2327-1645-8A0D-8531E68C05CB}"/>
    <dgm:cxn modelId="{D5A39765-3E1C-A443-B81B-453843408E43}" type="presOf" srcId="{255A3141-1B05-CC49-8A26-0E3C1255CD95}" destId="{149995F4-71F1-0F40-B459-164807D54B6D}" srcOrd="1" destOrd="0" presId="urn:microsoft.com/office/officeart/2005/8/layout/hierarchy6"/>
    <dgm:cxn modelId="{48EC0ACF-7E9A-4040-A0B8-51D3517CB19F}" srcId="{9246C826-F884-B24B-B6EE-4997D1960885}" destId="{6AF4E655-095D-8742-84D6-2BFD3A1224FE}" srcOrd="0" destOrd="0" parTransId="{8B259635-4CF8-814A-8DAD-9E01D7771035}" sibTransId="{E8BD0B04-4A08-9140-AB9B-60CA486F3151}"/>
    <dgm:cxn modelId="{33F561D7-A943-3047-BF6C-F91626158301}" type="presOf" srcId="{80C4D2E4-1ECD-544F-9B69-D988FC1F774F}" destId="{6214E12D-A996-BB4C-A112-5FAF74C52E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1C950768-2B21-564E-98F2-AE47A6093153}" type="presOf" srcId="{8B259635-4CF8-814A-8DAD-9E01D7771035}" destId="{7523D1F0-FB9D-C545-B403-659F11E4A07E}" srcOrd="0" destOrd="0" presId="urn:microsoft.com/office/officeart/2005/8/layout/hierarchy6"/>
    <dgm:cxn modelId="{B8FD58D8-168B-CC4A-B82A-010C03494348}" type="presParOf" srcId="{EDDEE7F0-098C-F744-853C-DCA64E2CF2FE}" destId="{EF649A04-0D71-9C4A-870D-AB7C9C534DFB}" srcOrd="0" destOrd="0" presId="urn:microsoft.com/office/officeart/2005/8/layout/hierarchy6"/>
    <dgm:cxn modelId="{ED836C4C-1DFB-5243-8AD4-4057E42A91D8}" type="presParOf" srcId="{EF649A04-0D71-9C4A-870D-AB7C9C534DFB}" destId="{E4879A90-5AFD-9F4C-AA02-AB39726B06AA}" srcOrd="0" destOrd="0" presId="urn:microsoft.com/office/officeart/2005/8/layout/hierarchy6"/>
    <dgm:cxn modelId="{F1E7D972-79B5-2D45-B723-CCBE1EAF801E}" type="presParOf" srcId="{EF649A04-0D71-9C4A-870D-AB7C9C534DFB}" destId="{3C4F83B0-2747-F843-8BF6-114E89FB295E}" srcOrd="1" destOrd="0" presId="urn:microsoft.com/office/officeart/2005/8/layout/hierarchy6"/>
    <dgm:cxn modelId="{1A738D77-3F24-404B-AE1B-7B41E977188A}" type="presParOf" srcId="{3C4F83B0-2747-F843-8BF6-114E89FB295E}" destId="{B5D8FD3B-3FE9-5144-AD25-7D6193C25976}" srcOrd="0" destOrd="0" presId="urn:microsoft.com/office/officeart/2005/8/layout/hierarchy6"/>
    <dgm:cxn modelId="{823C0F01-C8B6-9C40-ACDA-9F88633C6D82}" type="presParOf" srcId="{B5D8FD3B-3FE9-5144-AD25-7D6193C25976}" destId="{C89936EF-E2B6-4E4C-9E8D-E88EE2DBB135}" srcOrd="0" destOrd="0" presId="urn:microsoft.com/office/officeart/2005/8/layout/hierarchy6"/>
    <dgm:cxn modelId="{408B2772-3B3D-194F-BC14-3FB9A2F4886B}" type="presParOf" srcId="{B5D8FD3B-3FE9-5144-AD25-7D6193C25976}" destId="{7DA4A37B-B94C-AC4B-86E7-002494FC330F}" srcOrd="1" destOrd="0" presId="urn:microsoft.com/office/officeart/2005/8/layout/hierarchy6"/>
    <dgm:cxn modelId="{D53161E2-A624-7F4F-9882-5F76BFFC3416}" type="presParOf" srcId="{7DA4A37B-B94C-AC4B-86E7-002494FC330F}" destId="{48BA0A5C-0C08-E24A-A306-79594CC064C8}" srcOrd="0" destOrd="0" presId="urn:microsoft.com/office/officeart/2005/8/layout/hierarchy6"/>
    <dgm:cxn modelId="{A0F4AE7F-6067-8C4C-B97B-024D23031930}" type="presParOf" srcId="{7DA4A37B-B94C-AC4B-86E7-002494FC330F}" destId="{D66C75CD-2D4B-5449-A4A0-B8172062BD3E}" srcOrd="1" destOrd="0" presId="urn:microsoft.com/office/officeart/2005/8/layout/hierarchy6"/>
    <dgm:cxn modelId="{D52694E5-14F0-594A-ADBC-1F5123B468F1}" type="presParOf" srcId="{D66C75CD-2D4B-5449-A4A0-B8172062BD3E}" destId="{FE5A27DC-2A45-8943-A39C-79A72026D08E}" srcOrd="0" destOrd="0" presId="urn:microsoft.com/office/officeart/2005/8/layout/hierarchy6"/>
    <dgm:cxn modelId="{DF325750-1E1D-B74A-BF72-1DCAE3BBBC93}" type="presParOf" srcId="{D66C75CD-2D4B-5449-A4A0-B8172062BD3E}" destId="{9E0C6ADF-3096-6443-A7E2-D7410F0EDE7B}" srcOrd="1" destOrd="0" presId="urn:microsoft.com/office/officeart/2005/8/layout/hierarchy6"/>
    <dgm:cxn modelId="{E7B263E1-65A5-1F47-A257-5AAFF25CA7B7}" type="presParOf" srcId="{7DA4A37B-B94C-AC4B-86E7-002494FC330F}" destId="{C6B9AD11-2AC2-3043-8E02-6EE8785C5B6B}" srcOrd="2" destOrd="0" presId="urn:microsoft.com/office/officeart/2005/8/layout/hierarchy6"/>
    <dgm:cxn modelId="{416B61FC-2858-F74C-B7B0-844F3513A8A7}" type="presParOf" srcId="{7DA4A37B-B94C-AC4B-86E7-002494FC330F}" destId="{E91FCE7B-646E-F045-96E7-9F0595C303F2}" srcOrd="3" destOrd="0" presId="urn:microsoft.com/office/officeart/2005/8/layout/hierarchy6"/>
    <dgm:cxn modelId="{3D9C8142-8F7A-894D-B7C8-A431300A030E}" type="presParOf" srcId="{E91FCE7B-646E-F045-96E7-9F0595C303F2}" destId="{E6105574-5B26-4C4F-ABA9-7C0BC990CB59}" srcOrd="0" destOrd="0" presId="urn:microsoft.com/office/officeart/2005/8/layout/hierarchy6"/>
    <dgm:cxn modelId="{A5C706CD-081E-BD45-9605-8A593CB5B68E}" type="presParOf" srcId="{E91FCE7B-646E-F045-96E7-9F0595C303F2}" destId="{B252ABAC-E959-574D-8296-F6BC1C834B0C}" srcOrd="1" destOrd="0" presId="urn:microsoft.com/office/officeart/2005/8/layout/hierarchy6"/>
    <dgm:cxn modelId="{0B3DD02B-793E-8042-B5E7-008F6429D474}" type="presParOf" srcId="{B252ABAC-E959-574D-8296-F6BC1C834B0C}" destId="{7523D1F0-FB9D-C545-B403-659F11E4A07E}" srcOrd="0" destOrd="0" presId="urn:microsoft.com/office/officeart/2005/8/layout/hierarchy6"/>
    <dgm:cxn modelId="{CE024750-0649-534B-B960-3DF48A2560B0}" type="presParOf" srcId="{B252ABAC-E959-574D-8296-F6BC1C834B0C}" destId="{5D6C5A8C-BB74-3943-813E-E46D33568D7D}" srcOrd="1" destOrd="0" presId="urn:microsoft.com/office/officeart/2005/8/layout/hierarchy6"/>
    <dgm:cxn modelId="{3B14EE4D-2342-7D44-8E3C-0812D1F0D39F}" type="presParOf" srcId="{5D6C5A8C-BB74-3943-813E-E46D33568D7D}" destId="{89961688-3D20-CE49-A01C-7C5A1E986FD0}" srcOrd="0" destOrd="0" presId="urn:microsoft.com/office/officeart/2005/8/layout/hierarchy6"/>
    <dgm:cxn modelId="{8910115F-C5D3-6D4A-8175-5B4520AE238C}" type="presParOf" srcId="{5D6C5A8C-BB74-3943-813E-E46D33568D7D}" destId="{69F514F2-16CA-B64B-87B0-DE39D1CB7B8B}" srcOrd="1" destOrd="0" presId="urn:microsoft.com/office/officeart/2005/8/layout/hierarchy6"/>
    <dgm:cxn modelId="{41B4160D-C5F7-9C4D-97BB-7D0A65794A44}" type="presParOf" srcId="{B252ABAC-E959-574D-8296-F6BC1C834B0C}" destId="{4B5A7428-917E-3C4B-BD89-709EC1AF8F5F}" srcOrd="2" destOrd="0" presId="urn:microsoft.com/office/officeart/2005/8/layout/hierarchy6"/>
    <dgm:cxn modelId="{4D0499FC-A506-B84A-A2D8-CACE135F979A}" type="presParOf" srcId="{B252ABAC-E959-574D-8296-F6BC1C834B0C}" destId="{A372CB71-E6D7-0549-A42C-4689FEA0A74A}" srcOrd="3" destOrd="0" presId="urn:microsoft.com/office/officeart/2005/8/layout/hierarchy6"/>
    <dgm:cxn modelId="{D684A0B9-C66C-7C46-9244-DEB6DAC9E9E2}" type="presParOf" srcId="{A372CB71-E6D7-0549-A42C-4689FEA0A74A}" destId="{6214E12D-A996-BB4C-A112-5FAF74C52E9B}" srcOrd="0" destOrd="0" presId="urn:microsoft.com/office/officeart/2005/8/layout/hierarchy6"/>
    <dgm:cxn modelId="{6C943C88-CC97-FC47-B415-1352ED9BDAAF}" type="presParOf" srcId="{A372CB71-E6D7-0549-A42C-4689FEA0A74A}" destId="{40A4BA6A-869A-4E42-B8FA-93A0CE786E39}" srcOrd="1" destOrd="0" presId="urn:microsoft.com/office/officeart/2005/8/layout/hierarchy6"/>
    <dgm:cxn modelId="{E57BEEBE-8950-9440-B714-2922C8074DED}" type="presParOf" srcId="{EDDEE7F0-098C-F744-853C-DCA64E2CF2FE}" destId="{EB97AC43-04A6-C044-97B7-F78A4F5B7E68}" srcOrd="1" destOrd="0" presId="urn:microsoft.com/office/officeart/2005/8/layout/hierarchy6"/>
    <dgm:cxn modelId="{129F0F43-CD31-044C-BC93-A8FDE193AEEE}" type="presParOf" srcId="{EB97AC43-04A6-C044-97B7-F78A4F5B7E68}" destId="{CBF056DB-9E32-A946-A40A-4C1FFA608CBC}" srcOrd="0" destOrd="0" presId="urn:microsoft.com/office/officeart/2005/8/layout/hierarchy6"/>
    <dgm:cxn modelId="{92C16AC8-83C5-B342-943D-3AF9B45D46A3}" type="presParOf" srcId="{CBF056DB-9E32-A946-A40A-4C1FFA608CBC}" destId="{E4CA12C4-8116-9242-87B9-FCF731F40A9B}" srcOrd="0" destOrd="0" presId="urn:microsoft.com/office/officeart/2005/8/layout/hierarchy6"/>
    <dgm:cxn modelId="{F6BB5291-E081-A541-91D1-2F3FE17C522D}" type="presParOf" srcId="{CBF056DB-9E32-A946-A40A-4C1FFA608CBC}" destId="{130021B8-EC0B-4949-9A23-0BA4CAB81107}" srcOrd="1" destOrd="0" presId="urn:microsoft.com/office/officeart/2005/8/layout/hierarchy6"/>
    <dgm:cxn modelId="{D520E5C6-A2C2-D84E-98B8-28B1823EFE6C}" type="presParOf" srcId="{EB97AC43-04A6-C044-97B7-F78A4F5B7E68}" destId="{9E4C5330-08DC-294C-9FE7-1F21B61C1C30}" srcOrd="1" destOrd="0" presId="urn:microsoft.com/office/officeart/2005/8/layout/hierarchy6"/>
    <dgm:cxn modelId="{DACEC66D-C741-304D-8309-2DBDDAC2407A}" type="presParOf" srcId="{9E4C5330-08DC-294C-9FE7-1F21B61C1C30}" destId="{C2FEF84C-5FFE-5044-9506-BA600DE49C0E}" srcOrd="0" destOrd="0" presId="urn:microsoft.com/office/officeart/2005/8/layout/hierarchy6"/>
    <dgm:cxn modelId="{1A6CF57F-C124-E64D-9DF7-1C004B3D367D}" type="presParOf" srcId="{EB97AC43-04A6-C044-97B7-F78A4F5B7E68}" destId="{9FCAE4E4-E8B6-5849-9C36-CBB96853A88C}" srcOrd="2" destOrd="0" presId="urn:microsoft.com/office/officeart/2005/8/layout/hierarchy6"/>
    <dgm:cxn modelId="{8EDD773C-E6A9-3045-8D3F-418310EDBFA1}" type="presParOf" srcId="{9FCAE4E4-E8B6-5849-9C36-CBB96853A88C}" destId="{5F4812D7-4903-E142-A5BD-E3C4A13B69DA}" srcOrd="0" destOrd="0" presId="urn:microsoft.com/office/officeart/2005/8/layout/hierarchy6"/>
    <dgm:cxn modelId="{3E3B2CEC-D30D-7B42-A09C-9F34E63F45F0}" type="presParOf" srcId="{9FCAE4E4-E8B6-5849-9C36-CBB96853A88C}" destId="{45168605-7D11-1247-B373-A42AC5E264EE}" srcOrd="1" destOrd="0" presId="urn:microsoft.com/office/officeart/2005/8/layout/hierarchy6"/>
    <dgm:cxn modelId="{A563243C-52C4-C943-8974-6FFD2CD340FB}" type="presParOf" srcId="{EB97AC43-04A6-C044-97B7-F78A4F5B7E68}" destId="{A26DAFB6-A7DB-494B-A31B-168EC6D6486B}" srcOrd="3" destOrd="0" presId="urn:microsoft.com/office/officeart/2005/8/layout/hierarchy6"/>
    <dgm:cxn modelId="{D4BE1708-73AF-3544-97B7-30FC821C9288}" type="presParOf" srcId="{A26DAFB6-A7DB-494B-A31B-168EC6D6486B}" destId="{980767BA-38CD-2345-B2A4-21026CC21B11}" srcOrd="0" destOrd="0" presId="urn:microsoft.com/office/officeart/2005/8/layout/hierarchy6"/>
    <dgm:cxn modelId="{58F8C194-FD64-8A48-917E-CF897110220B}" type="presParOf" srcId="{EB97AC43-04A6-C044-97B7-F78A4F5B7E68}" destId="{F5B8BFAB-561A-6246-A554-35D3186B91BD}" srcOrd="4" destOrd="0" presId="urn:microsoft.com/office/officeart/2005/8/layout/hierarchy6"/>
    <dgm:cxn modelId="{AE8FCEE5-DC3F-434A-A74B-18C751BFB546}" type="presParOf" srcId="{F5B8BFAB-561A-6246-A554-35D3186B91BD}" destId="{FB714BFB-B052-C947-BD86-7E5B6F57DB85}" srcOrd="0" destOrd="0" presId="urn:microsoft.com/office/officeart/2005/8/layout/hierarchy6"/>
    <dgm:cxn modelId="{CE986E56-BB7B-404F-94E1-D73B7F2FD4E0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2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2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141F5EB-19E8-7344-BDFD-0FFD8083BFF3}" type="presOf" srcId="{8AD40B87-739D-A04A-8016-97393397A271}" destId="{5F4812D7-4903-E142-A5BD-E3C4A13B69DA}" srcOrd="0" destOrd="0" presId="urn:microsoft.com/office/officeart/2005/8/layout/hierarchy6"/>
    <dgm:cxn modelId="{DED604A1-8358-C741-BC2E-9A86AEC53447}" type="presOf" srcId="{9A74D2A8-F182-4743-B6DA-15F9F1CEF1D2}" destId="{C89936EF-E2B6-4E4C-9E8D-E88EE2DBB135}" srcOrd="0" destOrd="0" presId="urn:microsoft.com/office/officeart/2005/8/layout/hierarchy6"/>
    <dgm:cxn modelId="{6C01F79E-6039-F547-823F-A93ACB77BB0C}" type="presOf" srcId="{B9DAF8E3-0597-8F4A-ADCF-7AEF3523B3E1}" destId="{01259724-222C-9345-8B8D-01C2433F8948}" srcOrd="0" destOrd="0" presId="urn:microsoft.com/office/officeart/2005/8/layout/hierarchy6"/>
    <dgm:cxn modelId="{A8D2EA5A-F1CC-CD46-82D0-2D58A0AA686A}" type="presOf" srcId="{DF419D5F-6FCA-5245-A9AB-44F40EA0BEC7}" destId="{FE5A27DC-2A45-8943-A39C-79A72026D08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555A3DA-DE86-2641-BCFF-7547D1913ABD}" type="presOf" srcId="{7B15209F-48A6-4544-9935-866F853FE0B1}" destId="{68C36BB5-1E95-8248-970C-BCEE066C8DB6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117EA2CF-2498-8845-AAFC-C909AFC713F9}" type="presOf" srcId="{A31C575B-4CC2-4341-A615-CDE130AC59F0}" destId="{E4CA12C4-8116-9242-87B9-FCF731F40A9B}" srcOrd="0" destOrd="0" presId="urn:microsoft.com/office/officeart/2005/8/layout/hierarchy6"/>
    <dgm:cxn modelId="{43AA4D7A-7753-154E-B989-0395AD7B517F}" type="presOf" srcId="{255A3141-1B05-CC49-8A26-0E3C1255CD95}" destId="{149995F4-71F1-0F40-B459-164807D54B6D}" srcOrd="1" destOrd="0" presId="urn:microsoft.com/office/officeart/2005/8/layout/hierarchy6"/>
    <dgm:cxn modelId="{9F5FD400-5DF7-2748-AEAD-746E33C23382}" type="presOf" srcId="{9246C826-F884-B24B-B6EE-4997D1960885}" destId="{E6105574-5B26-4C4F-ABA9-7C0BC990CB59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805B6086-1B07-444B-9ACF-9033CF074634}" type="presOf" srcId="{626E8685-D572-9E4D-B3C8-4C27C2B9D85B}" destId="{EDDEE7F0-098C-F744-853C-DCA64E2CF2FE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17639E7E-D0F2-6D4C-A8AF-51A30AF3A07D}" type="presOf" srcId="{8B259635-4CF8-814A-8DAD-9E01D7771035}" destId="{7523D1F0-FB9D-C545-B403-659F11E4A07E}" srcOrd="0" destOrd="0" presId="urn:microsoft.com/office/officeart/2005/8/layout/hierarchy6"/>
    <dgm:cxn modelId="{0E2A4A69-184F-0445-9D3D-AE0B2DAA71A3}" type="presOf" srcId="{B5E46FA4-B9AE-FA4A-A8D0-7F7B73D0373F}" destId="{48BA0A5C-0C08-E24A-A306-79594CC064C8}" srcOrd="0" destOrd="0" presId="urn:microsoft.com/office/officeart/2005/8/layout/hierarchy6"/>
    <dgm:cxn modelId="{F9AD5E85-8C99-F54E-BA25-3CA3973C3D32}" type="presOf" srcId="{255A3141-1B05-CC49-8A26-0E3C1255CD95}" destId="{FB714BFB-B052-C947-BD86-7E5B6F57DB85}" srcOrd="0" destOrd="0" presId="urn:microsoft.com/office/officeart/2005/8/layout/hierarchy6"/>
    <dgm:cxn modelId="{3E238305-98DD-5541-8D24-4E75C3DE5239}" type="presOf" srcId="{8AD40B87-739D-A04A-8016-97393397A271}" destId="{45168605-7D11-1247-B373-A42AC5E264EE}" srcOrd="1" destOrd="0" presId="urn:microsoft.com/office/officeart/2005/8/layout/hierarchy6"/>
    <dgm:cxn modelId="{58E0F086-AD96-5A49-88A4-65E2B4944D2C}" type="presOf" srcId="{A31C575B-4CC2-4341-A615-CDE130AC59F0}" destId="{130021B8-EC0B-4949-9A23-0BA4CAB81107}" srcOrd="1" destOrd="0" presId="urn:microsoft.com/office/officeart/2005/8/layout/hierarchy6"/>
    <dgm:cxn modelId="{48EC0ACF-7E9A-4040-A0B8-51D3517CB19F}" srcId="{9A74D2A8-F182-4743-B6DA-15F9F1CEF1D2}" destId="{6AF4E655-095D-8742-84D6-2BFD3A1224FE}" srcOrd="1" destOrd="0" parTransId="{8B259635-4CF8-814A-8DAD-9E01D7771035}" sibTransId="{E8BD0B04-4A08-9140-AB9B-60CA486F3151}"/>
    <dgm:cxn modelId="{DD3DD107-3753-DD49-8766-B9AC4713E9C7}" type="presOf" srcId="{37FCD23A-F0FA-AE4D-B450-ED865158C033}" destId="{C6B9AD11-2AC2-3043-8E02-6EE8785C5B6B}" srcOrd="0" destOrd="0" presId="urn:microsoft.com/office/officeart/2005/8/layout/hierarchy6"/>
    <dgm:cxn modelId="{E3479E76-25A1-5C4D-93F6-01DEABC8331B}" type="presOf" srcId="{6AF4E655-095D-8742-84D6-2BFD3A1224FE}" destId="{89961688-3D20-CE49-A01C-7C5A1E986FD0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5C1959E1-E7CE-DA45-8D7E-2B1A9BBCE752}" type="presParOf" srcId="{EDDEE7F0-098C-F744-853C-DCA64E2CF2FE}" destId="{EF649A04-0D71-9C4A-870D-AB7C9C534DFB}" srcOrd="0" destOrd="0" presId="urn:microsoft.com/office/officeart/2005/8/layout/hierarchy6"/>
    <dgm:cxn modelId="{D93FB79E-86BD-D948-866E-F9A055925C7D}" type="presParOf" srcId="{EF649A04-0D71-9C4A-870D-AB7C9C534DFB}" destId="{E4879A90-5AFD-9F4C-AA02-AB39726B06AA}" srcOrd="0" destOrd="0" presId="urn:microsoft.com/office/officeart/2005/8/layout/hierarchy6"/>
    <dgm:cxn modelId="{25F16316-94D4-924F-AA50-393ED68D33E1}" type="presParOf" srcId="{EF649A04-0D71-9C4A-870D-AB7C9C534DFB}" destId="{3C4F83B0-2747-F843-8BF6-114E89FB295E}" srcOrd="1" destOrd="0" presId="urn:microsoft.com/office/officeart/2005/8/layout/hierarchy6"/>
    <dgm:cxn modelId="{84848E7A-67C0-7E4E-9B79-903E2FE0ABB7}" type="presParOf" srcId="{3C4F83B0-2747-F843-8BF6-114E89FB295E}" destId="{B5D8FD3B-3FE9-5144-AD25-7D6193C25976}" srcOrd="0" destOrd="0" presId="urn:microsoft.com/office/officeart/2005/8/layout/hierarchy6"/>
    <dgm:cxn modelId="{655689D6-4849-344B-8C12-67D3D8C8BA5E}" type="presParOf" srcId="{B5D8FD3B-3FE9-5144-AD25-7D6193C25976}" destId="{C89936EF-E2B6-4E4C-9E8D-E88EE2DBB135}" srcOrd="0" destOrd="0" presId="urn:microsoft.com/office/officeart/2005/8/layout/hierarchy6"/>
    <dgm:cxn modelId="{5B86B227-98F8-7B4C-ACBE-4011D0BB89BC}" type="presParOf" srcId="{B5D8FD3B-3FE9-5144-AD25-7D6193C25976}" destId="{7DA4A37B-B94C-AC4B-86E7-002494FC330F}" srcOrd="1" destOrd="0" presId="urn:microsoft.com/office/officeart/2005/8/layout/hierarchy6"/>
    <dgm:cxn modelId="{91F9D127-A677-F047-8F26-98E4CF419B6F}" type="presParOf" srcId="{7DA4A37B-B94C-AC4B-86E7-002494FC330F}" destId="{48BA0A5C-0C08-E24A-A306-79594CC064C8}" srcOrd="0" destOrd="0" presId="urn:microsoft.com/office/officeart/2005/8/layout/hierarchy6"/>
    <dgm:cxn modelId="{4C3FD815-5FB0-844C-90CA-CC24C24C6484}" type="presParOf" srcId="{7DA4A37B-B94C-AC4B-86E7-002494FC330F}" destId="{D66C75CD-2D4B-5449-A4A0-B8172062BD3E}" srcOrd="1" destOrd="0" presId="urn:microsoft.com/office/officeart/2005/8/layout/hierarchy6"/>
    <dgm:cxn modelId="{B44360FF-5742-BA48-AD19-402CE41B63C4}" type="presParOf" srcId="{D66C75CD-2D4B-5449-A4A0-B8172062BD3E}" destId="{FE5A27DC-2A45-8943-A39C-79A72026D08E}" srcOrd="0" destOrd="0" presId="urn:microsoft.com/office/officeart/2005/8/layout/hierarchy6"/>
    <dgm:cxn modelId="{EF1DD868-2BD6-F047-98A6-DFC6B66ED8D5}" type="presParOf" srcId="{D66C75CD-2D4B-5449-A4A0-B8172062BD3E}" destId="{9E0C6ADF-3096-6443-A7E2-D7410F0EDE7B}" srcOrd="1" destOrd="0" presId="urn:microsoft.com/office/officeart/2005/8/layout/hierarchy6"/>
    <dgm:cxn modelId="{0E9FF527-CB98-A945-BF27-095E27E5C25F}" type="presParOf" srcId="{9E0C6ADF-3096-6443-A7E2-D7410F0EDE7B}" destId="{01259724-222C-9345-8B8D-01C2433F8948}" srcOrd="0" destOrd="0" presId="urn:microsoft.com/office/officeart/2005/8/layout/hierarchy6"/>
    <dgm:cxn modelId="{8191D0FD-EA25-5443-873C-84B0FDDDD43D}" type="presParOf" srcId="{9E0C6ADF-3096-6443-A7E2-D7410F0EDE7B}" destId="{7C5E1EDC-7A66-D54E-A8EB-7DCE4AC02EE2}" srcOrd="1" destOrd="0" presId="urn:microsoft.com/office/officeart/2005/8/layout/hierarchy6"/>
    <dgm:cxn modelId="{803AA7CB-7A57-954E-8A38-A6B96585803A}" type="presParOf" srcId="{7C5E1EDC-7A66-D54E-A8EB-7DCE4AC02EE2}" destId="{68C36BB5-1E95-8248-970C-BCEE066C8DB6}" srcOrd="0" destOrd="0" presId="urn:microsoft.com/office/officeart/2005/8/layout/hierarchy6"/>
    <dgm:cxn modelId="{A2430155-9B27-6548-80AD-A276B548CDA1}" type="presParOf" srcId="{7C5E1EDC-7A66-D54E-A8EB-7DCE4AC02EE2}" destId="{E17AE495-B5A7-7442-A9C2-8C2831408D8B}" srcOrd="1" destOrd="0" presId="urn:microsoft.com/office/officeart/2005/8/layout/hierarchy6"/>
    <dgm:cxn modelId="{C930D0C1-7795-6E4F-9421-C47BE39101C3}" type="presParOf" srcId="{9E0C6ADF-3096-6443-A7E2-D7410F0EDE7B}" destId="{C6B9AD11-2AC2-3043-8E02-6EE8785C5B6B}" srcOrd="2" destOrd="0" presId="urn:microsoft.com/office/officeart/2005/8/layout/hierarchy6"/>
    <dgm:cxn modelId="{F3A4029B-1FAE-814D-9BF5-AB9F0688B7F8}" type="presParOf" srcId="{9E0C6ADF-3096-6443-A7E2-D7410F0EDE7B}" destId="{E91FCE7B-646E-F045-96E7-9F0595C303F2}" srcOrd="3" destOrd="0" presId="urn:microsoft.com/office/officeart/2005/8/layout/hierarchy6"/>
    <dgm:cxn modelId="{B0CEAA2F-4576-344F-BE66-23AA27F5EBF2}" type="presParOf" srcId="{E91FCE7B-646E-F045-96E7-9F0595C303F2}" destId="{E6105574-5B26-4C4F-ABA9-7C0BC990CB59}" srcOrd="0" destOrd="0" presId="urn:microsoft.com/office/officeart/2005/8/layout/hierarchy6"/>
    <dgm:cxn modelId="{0A2A7BBA-0E16-E343-A0B0-A87AD89147B3}" type="presParOf" srcId="{E91FCE7B-646E-F045-96E7-9F0595C303F2}" destId="{B252ABAC-E959-574D-8296-F6BC1C834B0C}" srcOrd="1" destOrd="0" presId="urn:microsoft.com/office/officeart/2005/8/layout/hierarchy6"/>
    <dgm:cxn modelId="{6F3AEDD9-626A-F04A-897C-EFE357C71F26}" type="presParOf" srcId="{7DA4A37B-B94C-AC4B-86E7-002494FC330F}" destId="{7523D1F0-FB9D-C545-B403-659F11E4A07E}" srcOrd="2" destOrd="0" presId="urn:microsoft.com/office/officeart/2005/8/layout/hierarchy6"/>
    <dgm:cxn modelId="{F86E8CF2-55CF-B146-8176-4D9334197597}" type="presParOf" srcId="{7DA4A37B-B94C-AC4B-86E7-002494FC330F}" destId="{5D6C5A8C-BB74-3943-813E-E46D33568D7D}" srcOrd="3" destOrd="0" presId="urn:microsoft.com/office/officeart/2005/8/layout/hierarchy6"/>
    <dgm:cxn modelId="{E2F862AD-A414-7647-A54F-BDF55F409BA4}" type="presParOf" srcId="{5D6C5A8C-BB74-3943-813E-E46D33568D7D}" destId="{89961688-3D20-CE49-A01C-7C5A1E986FD0}" srcOrd="0" destOrd="0" presId="urn:microsoft.com/office/officeart/2005/8/layout/hierarchy6"/>
    <dgm:cxn modelId="{321AABCC-256B-D048-985A-F810C604D5A5}" type="presParOf" srcId="{5D6C5A8C-BB74-3943-813E-E46D33568D7D}" destId="{69F514F2-16CA-B64B-87B0-DE39D1CB7B8B}" srcOrd="1" destOrd="0" presId="urn:microsoft.com/office/officeart/2005/8/layout/hierarchy6"/>
    <dgm:cxn modelId="{D673E2D5-6BB1-B84E-A235-97402FB0EA12}" type="presParOf" srcId="{EDDEE7F0-098C-F744-853C-DCA64E2CF2FE}" destId="{EB97AC43-04A6-C044-97B7-F78A4F5B7E68}" srcOrd="1" destOrd="0" presId="urn:microsoft.com/office/officeart/2005/8/layout/hierarchy6"/>
    <dgm:cxn modelId="{EE97C43D-18FA-1B47-A4A7-913812DCFBAB}" type="presParOf" srcId="{EB97AC43-04A6-C044-97B7-F78A4F5B7E68}" destId="{CBF056DB-9E32-A946-A40A-4C1FFA608CBC}" srcOrd="0" destOrd="0" presId="urn:microsoft.com/office/officeart/2005/8/layout/hierarchy6"/>
    <dgm:cxn modelId="{1E7D1813-EE79-2249-8345-739853B34EA3}" type="presParOf" srcId="{CBF056DB-9E32-A946-A40A-4C1FFA608CBC}" destId="{E4CA12C4-8116-9242-87B9-FCF731F40A9B}" srcOrd="0" destOrd="0" presId="urn:microsoft.com/office/officeart/2005/8/layout/hierarchy6"/>
    <dgm:cxn modelId="{38A6D865-8000-9248-AF31-748D1952F5B4}" type="presParOf" srcId="{CBF056DB-9E32-A946-A40A-4C1FFA608CBC}" destId="{130021B8-EC0B-4949-9A23-0BA4CAB81107}" srcOrd="1" destOrd="0" presId="urn:microsoft.com/office/officeart/2005/8/layout/hierarchy6"/>
    <dgm:cxn modelId="{836AA880-A291-B84B-A57B-AFE6582B0BF9}" type="presParOf" srcId="{EB97AC43-04A6-C044-97B7-F78A4F5B7E68}" destId="{9E4C5330-08DC-294C-9FE7-1F21B61C1C30}" srcOrd="1" destOrd="0" presId="urn:microsoft.com/office/officeart/2005/8/layout/hierarchy6"/>
    <dgm:cxn modelId="{A4F61666-99B7-8D44-9D89-D5F31DDD20BA}" type="presParOf" srcId="{9E4C5330-08DC-294C-9FE7-1F21B61C1C30}" destId="{C2FEF84C-5FFE-5044-9506-BA600DE49C0E}" srcOrd="0" destOrd="0" presId="urn:microsoft.com/office/officeart/2005/8/layout/hierarchy6"/>
    <dgm:cxn modelId="{A6DA8CA5-6831-0A44-B82D-15D41DD3D955}" type="presParOf" srcId="{EB97AC43-04A6-C044-97B7-F78A4F5B7E68}" destId="{9FCAE4E4-E8B6-5849-9C36-CBB96853A88C}" srcOrd="2" destOrd="0" presId="urn:microsoft.com/office/officeart/2005/8/layout/hierarchy6"/>
    <dgm:cxn modelId="{497AB434-D028-1440-9D4C-CD59E6467239}" type="presParOf" srcId="{9FCAE4E4-E8B6-5849-9C36-CBB96853A88C}" destId="{5F4812D7-4903-E142-A5BD-E3C4A13B69DA}" srcOrd="0" destOrd="0" presId="urn:microsoft.com/office/officeart/2005/8/layout/hierarchy6"/>
    <dgm:cxn modelId="{99B0F5AB-02A2-C746-99FC-23C806D0781E}" type="presParOf" srcId="{9FCAE4E4-E8B6-5849-9C36-CBB96853A88C}" destId="{45168605-7D11-1247-B373-A42AC5E264EE}" srcOrd="1" destOrd="0" presId="urn:microsoft.com/office/officeart/2005/8/layout/hierarchy6"/>
    <dgm:cxn modelId="{34B6CDB6-BAAA-1E4D-A081-70CC161E854F}" type="presParOf" srcId="{EB97AC43-04A6-C044-97B7-F78A4F5B7E68}" destId="{A26DAFB6-A7DB-494B-A31B-168EC6D6486B}" srcOrd="3" destOrd="0" presId="urn:microsoft.com/office/officeart/2005/8/layout/hierarchy6"/>
    <dgm:cxn modelId="{4E768BE4-FDAF-8743-BB0D-C0CD168CE1E2}" type="presParOf" srcId="{A26DAFB6-A7DB-494B-A31B-168EC6D6486B}" destId="{980767BA-38CD-2345-B2A4-21026CC21B11}" srcOrd="0" destOrd="0" presId="urn:microsoft.com/office/officeart/2005/8/layout/hierarchy6"/>
    <dgm:cxn modelId="{DAE653B9-58D7-F74F-838D-7DD654E99DD5}" type="presParOf" srcId="{EB97AC43-04A6-C044-97B7-F78A4F5B7E68}" destId="{F5B8BFAB-561A-6246-A554-35D3186B91BD}" srcOrd="4" destOrd="0" presId="urn:microsoft.com/office/officeart/2005/8/layout/hierarchy6"/>
    <dgm:cxn modelId="{73E70BA8-7421-3944-A71A-6CC1F6D0248E}" type="presParOf" srcId="{F5B8BFAB-561A-6246-A554-35D3186B91BD}" destId="{FB714BFB-B052-C947-BD86-7E5B6F57DB85}" srcOrd="0" destOrd="0" presId="urn:microsoft.com/office/officeart/2005/8/layout/hierarchy6"/>
    <dgm:cxn modelId="{C742BF21-B66F-CA48-A951-54BDBA731146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40666C-78E6-1248-B86E-555B17EE812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950858-B690-464C-AFA2-91449CFCF062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36E42332-3633-AA4A-959E-41347DB33E4C}" type="parTrans" cxnId="{43A99609-F9B8-7643-816C-01E6A36E8A95}">
      <dgm:prSet/>
      <dgm:spPr/>
      <dgm:t>
        <a:bodyPr/>
        <a:lstStyle/>
        <a:p>
          <a:endParaRPr lang="es-ES"/>
        </a:p>
      </dgm:t>
    </dgm:pt>
    <dgm:pt modelId="{F522F75F-987E-6A4E-8DDC-D931354F1327}" type="sibTrans" cxnId="{43A99609-F9B8-7643-816C-01E6A36E8A95}">
      <dgm:prSet/>
      <dgm:spPr/>
      <dgm:t>
        <a:bodyPr/>
        <a:lstStyle/>
        <a:p>
          <a:endParaRPr lang="es-ES"/>
        </a:p>
      </dgm:t>
    </dgm:pt>
    <dgm:pt modelId="{83E85E67-7F3A-6C44-9CC1-6524533CA4A0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74CBFC2B-0A7D-C347-9068-8C93D7F39861}" type="parTrans" cxnId="{B8144D4F-6919-354B-B798-0ACD672FCC88}">
      <dgm:prSet/>
      <dgm:spPr/>
      <dgm:t>
        <a:bodyPr/>
        <a:lstStyle/>
        <a:p>
          <a:endParaRPr lang="es-ES"/>
        </a:p>
      </dgm:t>
    </dgm:pt>
    <dgm:pt modelId="{EB9EE3BB-5A08-DB4F-90B0-47CFCD771D60}" type="sibTrans" cxnId="{B8144D4F-6919-354B-B798-0ACD672FCC88}">
      <dgm:prSet/>
      <dgm:spPr/>
      <dgm:t>
        <a:bodyPr/>
        <a:lstStyle/>
        <a:p>
          <a:endParaRPr lang="es-ES"/>
        </a:p>
      </dgm:t>
    </dgm:pt>
    <dgm:pt modelId="{6BC918E8-7458-7D48-A31B-883886AFB419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2DFB1B74-BDF7-5D46-9600-17752D53B8B8}" type="parTrans" cxnId="{B76ECB7A-2B17-9044-B400-788D2EEFBDED}">
      <dgm:prSet/>
      <dgm:spPr/>
      <dgm:t>
        <a:bodyPr/>
        <a:lstStyle/>
        <a:p>
          <a:endParaRPr lang="es-ES"/>
        </a:p>
      </dgm:t>
    </dgm:pt>
    <dgm:pt modelId="{75DD70C1-2E3B-804C-BD7B-E84C5BBFB8CD}" type="sibTrans" cxnId="{B76ECB7A-2B17-9044-B400-788D2EEFBDED}">
      <dgm:prSet/>
      <dgm:spPr/>
      <dgm:t>
        <a:bodyPr/>
        <a:lstStyle/>
        <a:p>
          <a:endParaRPr lang="es-ES"/>
        </a:p>
      </dgm:t>
    </dgm:pt>
    <dgm:pt modelId="{BDDBB6CE-2EBF-234F-9B00-B317F604782E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009A9204-238F-EC41-8E16-D1DE38E27F13}" type="parTrans" cxnId="{817BD05E-D6E4-F547-8EE6-284E7CC716DC}">
      <dgm:prSet/>
      <dgm:spPr/>
      <dgm:t>
        <a:bodyPr/>
        <a:lstStyle/>
        <a:p>
          <a:endParaRPr lang="es-ES"/>
        </a:p>
      </dgm:t>
    </dgm:pt>
    <dgm:pt modelId="{E3D38061-57C5-AB41-B838-C06D8AD1D429}" type="sibTrans" cxnId="{817BD05E-D6E4-F547-8EE6-284E7CC716DC}">
      <dgm:prSet/>
      <dgm:spPr/>
      <dgm:t>
        <a:bodyPr/>
        <a:lstStyle/>
        <a:p>
          <a:endParaRPr lang="es-ES"/>
        </a:p>
      </dgm:t>
    </dgm:pt>
    <dgm:pt modelId="{C1DAA86C-EF9F-674C-A4DF-DD2087A82B74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BC1E4034-73B0-6545-950B-8F7085D15BB1}" type="parTrans" cxnId="{A6501057-4612-5E40-A14D-1CEAF8960044}">
      <dgm:prSet/>
      <dgm:spPr/>
      <dgm:t>
        <a:bodyPr/>
        <a:lstStyle/>
        <a:p>
          <a:endParaRPr lang="es-ES"/>
        </a:p>
      </dgm:t>
    </dgm:pt>
    <dgm:pt modelId="{021B481F-8088-E24D-9171-1766A045DCD9}" type="sibTrans" cxnId="{A6501057-4612-5E40-A14D-1CEAF8960044}">
      <dgm:prSet/>
      <dgm:spPr/>
      <dgm:t>
        <a:bodyPr/>
        <a:lstStyle/>
        <a:p>
          <a:endParaRPr lang="es-ES"/>
        </a:p>
      </dgm:t>
    </dgm:pt>
    <dgm:pt modelId="{5F180CBE-CCCF-0948-BD35-380E8A5659BB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9DADDA46-1398-014B-9ABA-CF1B2D5C8109}" type="parTrans" cxnId="{97E80DBA-0E36-CF47-81ED-EEFA1B5029EC}">
      <dgm:prSet/>
      <dgm:spPr/>
      <dgm:t>
        <a:bodyPr/>
        <a:lstStyle/>
        <a:p>
          <a:endParaRPr lang="es-ES"/>
        </a:p>
      </dgm:t>
    </dgm:pt>
    <dgm:pt modelId="{EFD70863-9418-6A44-882C-95A3F6C94E2B}" type="sibTrans" cxnId="{97E80DBA-0E36-CF47-81ED-EEFA1B5029EC}">
      <dgm:prSet/>
      <dgm:spPr/>
      <dgm:t>
        <a:bodyPr/>
        <a:lstStyle/>
        <a:p>
          <a:endParaRPr lang="es-ES"/>
        </a:p>
      </dgm:t>
    </dgm:pt>
    <dgm:pt modelId="{50FE674A-749E-AC42-BCD3-EE069E9204D7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0259F583-A737-284B-AE24-AF1804024DE9}" type="parTrans" cxnId="{5F3CC871-463A-4746-821C-4B2DD31DF263}">
      <dgm:prSet/>
      <dgm:spPr/>
      <dgm:t>
        <a:bodyPr/>
        <a:lstStyle/>
        <a:p>
          <a:endParaRPr lang="es-ES"/>
        </a:p>
      </dgm:t>
    </dgm:pt>
    <dgm:pt modelId="{4206BCE7-8E9E-4948-8706-55A7D20C1BAB}" type="sibTrans" cxnId="{5F3CC871-463A-4746-821C-4B2DD31DF263}">
      <dgm:prSet/>
      <dgm:spPr/>
      <dgm:t>
        <a:bodyPr/>
        <a:lstStyle/>
        <a:p>
          <a:endParaRPr lang="es-ES"/>
        </a:p>
      </dgm:t>
    </dgm:pt>
    <dgm:pt modelId="{DC1C2DC9-D888-1B44-BD5B-D5FC867D1AA0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61009CA4-03A7-D247-BBDE-43C22B0CC5FD}" type="parTrans" cxnId="{DCCF9740-BE92-BF44-AA1E-A5C5654C2E9E}">
      <dgm:prSet/>
      <dgm:spPr/>
      <dgm:t>
        <a:bodyPr/>
        <a:lstStyle/>
        <a:p>
          <a:endParaRPr lang="es-ES"/>
        </a:p>
      </dgm:t>
    </dgm:pt>
    <dgm:pt modelId="{7C282724-A253-784A-875C-4974968A5CFB}" type="sibTrans" cxnId="{DCCF9740-BE92-BF44-AA1E-A5C5654C2E9E}">
      <dgm:prSet/>
      <dgm:spPr/>
      <dgm:t>
        <a:bodyPr/>
        <a:lstStyle/>
        <a:p>
          <a:endParaRPr lang="es-ES"/>
        </a:p>
      </dgm:t>
    </dgm:pt>
    <dgm:pt modelId="{B58D4C2D-FD61-8A45-862E-8156230AE22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3A613A1C-B29E-4644-ADEB-BD8FE0343063}" type="parTrans" cxnId="{34E63800-C023-2B47-A517-AA71FA190322}">
      <dgm:prSet/>
      <dgm:spPr/>
      <dgm:t>
        <a:bodyPr/>
        <a:lstStyle/>
        <a:p>
          <a:endParaRPr lang="es-ES"/>
        </a:p>
      </dgm:t>
    </dgm:pt>
    <dgm:pt modelId="{0F1C19E1-9D2E-A145-A174-CE4FC1E50727}" type="sibTrans" cxnId="{34E63800-C023-2B47-A517-AA71FA190322}">
      <dgm:prSet/>
      <dgm:spPr/>
      <dgm:t>
        <a:bodyPr/>
        <a:lstStyle/>
        <a:p>
          <a:endParaRPr lang="es-ES"/>
        </a:p>
      </dgm:t>
    </dgm:pt>
    <dgm:pt modelId="{29F7AB54-D44A-9944-B8A7-BEC096F82EC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DD433036-4FC8-4B4A-A04A-A54C4970E9E4}" type="parTrans" cxnId="{3D97F2E0-AE36-274A-8951-B3B77FD16773}">
      <dgm:prSet/>
      <dgm:spPr/>
      <dgm:t>
        <a:bodyPr/>
        <a:lstStyle/>
        <a:p>
          <a:endParaRPr lang="es-ES"/>
        </a:p>
      </dgm:t>
    </dgm:pt>
    <dgm:pt modelId="{6858E8E1-B70D-0C42-8136-6EFD05D5DA11}" type="sibTrans" cxnId="{3D97F2E0-AE36-274A-8951-B3B77FD16773}">
      <dgm:prSet/>
      <dgm:spPr/>
      <dgm:t>
        <a:bodyPr/>
        <a:lstStyle/>
        <a:p>
          <a:endParaRPr lang="es-ES"/>
        </a:p>
      </dgm:t>
    </dgm:pt>
    <dgm:pt modelId="{6F8193B0-00E4-534A-9C73-5683132D08B9}" type="pres">
      <dgm:prSet presAssocID="{BB40666C-78E6-1248-B86E-555B17EE81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16FEB72-FE73-8443-9002-62629294EAEF}" type="pres">
      <dgm:prSet presAssocID="{C1950858-B690-464C-AFA2-91449CFCF062}" presName="hierRoot1" presStyleCnt="0"/>
      <dgm:spPr/>
    </dgm:pt>
    <dgm:pt modelId="{A15ABB7C-BDFD-164B-A81A-6A2DBFE7EF6A}" type="pres">
      <dgm:prSet presAssocID="{C1950858-B690-464C-AFA2-91449CFCF062}" presName="composite" presStyleCnt="0"/>
      <dgm:spPr/>
    </dgm:pt>
    <dgm:pt modelId="{CB69C6DA-E7B4-B842-8C8D-8DDC73A1092A}" type="pres">
      <dgm:prSet presAssocID="{C1950858-B690-464C-AFA2-91449CFCF062}" presName="background" presStyleLbl="node0" presStyleIdx="0" presStyleCnt="1"/>
      <dgm:spPr/>
    </dgm:pt>
    <dgm:pt modelId="{C555C954-7D2D-9841-BE0F-35FE49C7B89C}" type="pres">
      <dgm:prSet presAssocID="{C1950858-B690-464C-AFA2-91449CFCF0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90ABE-BEFE-394E-B50F-BDEA94E36CCC}" type="pres">
      <dgm:prSet presAssocID="{C1950858-B690-464C-AFA2-91449CFCF062}" presName="hierChild2" presStyleCnt="0"/>
      <dgm:spPr/>
    </dgm:pt>
    <dgm:pt modelId="{5C188F04-9A65-7C49-951D-ED9E902890F5}" type="pres">
      <dgm:prSet presAssocID="{74CBFC2B-0A7D-C347-9068-8C93D7F39861}" presName="Name10" presStyleLbl="parChTrans1D2" presStyleIdx="0" presStyleCnt="3"/>
      <dgm:spPr/>
      <dgm:t>
        <a:bodyPr/>
        <a:lstStyle/>
        <a:p>
          <a:endParaRPr lang="es-ES"/>
        </a:p>
      </dgm:t>
    </dgm:pt>
    <dgm:pt modelId="{D8BDDE9D-2D3E-0C4E-B8FE-F8869AD764BE}" type="pres">
      <dgm:prSet presAssocID="{83E85E67-7F3A-6C44-9CC1-6524533CA4A0}" presName="hierRoot2" presStyleCnt="0"/>
      <dgm:spPr/>
    </dgm:pt>
    <dgm:pt modelId="{EB55545C-4F64-DE47-93D5-671F3CE5C172}" type="pres">
      <dgm:prSet presAssocID="{83E85E67-7F3A-6C44-9CC1-6524533CA4A0}" presName="composite2" presStyleCnt="0"/>
      <dgm:spPr/>
    </dgm:pt>
    <dgm:pt modelId="{76DBD721-4932-534D-A6EE-F924993E3D94}" type="pres">
      <dgm:prSet presAssocID="{83E85E67-7F3A-6C44-9CC1-6524533CA4A0}" presName="background2" presStyleLbl="node2" presStyleIdx="0" presStyleCnt="3"/>
      <dgm:spPr/>
    </dgm:pt>
    <dgm:pt modelId="{1A516E2D-C1C2-6F41-8917-7BE5B8112CF4}" type="pres">
      <dgm:prSet presAssocID="{83E85E67-7F3A-6C44-9CC1-6524533CA4A0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4C3862-D7A9-7341-AA90-D49D503FEB82}" type="pres">
      <dgm:prSet presAssocID="{83E85E67-7F3A-6C44-9CC1-6524533CA4A0}" presName="hierChild3" presStyleCnt="0"/>
      <dgm:spPr/>
    </dgm:pt>
    <dgm:pt modelId="{AA6C36CF-E7CA-AA48-8EA0-43A919AA4A23}" type="pres">
      <dgm:prSet presAssocID="{BC1E4034-73B0-6545-950B-8F7085D15BB1}" presName="Name17" presStyleLbl="parChTrans1D3" presStyleIdx="0" presStyleCnt="4"/>
      <dgm:spPr/>
    </dgm:pt>
    <dgm:pt modelId="{2638BF28-E01F-0546-AE50-BA3365965065}" type="pres">
      <dgm:prSet presAssocID="{C1DAA86C-EF9F-674C-A4DF-DD2087A82B74}" presName="hierRoot3" presStyleCnt="0"/>
      <dgm:spPr/>
    </dgm:pt>
    <dgm:pt modelId="{23A9C183-677A-8841-A1B4-9339E556C3B8}" type="pres">
      <dgm:prSet presAssocID="{C1DAA86C-EF9F-674C-A4DF-DD2087A82B74}" presName="composite3" presStyleCnt="0"/>
      <dgm:spPr/>
    </dgm:pt>
    <dgm:pt modelId="{B6725C0F-BDD9-2A46-82AD-DEC6E99BF665}" type="pres">
      <dgm:prSet presAssocID="{C1DAA86C-EF9F-674C-A4DF-DD2087A82B74}" presName="background3" presStyleLbl="node3" presStyleIdx="0" presStyleCnt="4"/>
      <dgm:spPr/>
    </dgm:pt>
    <dgm:pt modelId="{6278D065-DE9F-864B-A55D-163AA7EDF138}" type="pres">
      <dgm:prSet presAssocID="{C1DAA86C-EF9F-674C-A4DF-DD2087A82B7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9C7982E-D646-AF40-A903-84BA7F124D1C}" type="pres">
      <dgm:prSet presAssocID="{C1DAA86C-EF9F-674C-A4DF-DD2087A82B74}" presName="hierChild4" presStyleCnt="0"/>
      <dgm:spPr/>
    </dgm:pt>
    <dgm:pt modelId="{8A5F22C9-FD97-604A-AA86-0A33D88A1FDA}" type="pres">
      <dgm:prSet presAssocID="{3A613A1C-B29E-4644-ADEB-BD8FE0343063}" presName="Name23" presStyleLbl="parChTrans1D4" presStyleIdx="0" presStyleCnt="2"/>
      <dgm:spPr/>
    </dgm:pt>
    <dgm:pt modelId="{C947A473-0D06-174D-A382-70FE3580C270}" type="pres">
      <dgm:prSet presAssocID="{B58D4C2D-FD61-8A45-862E-8156230AE221}" presName="hierRoot4" presStyleCnt="0"/>
      <dgm:spPr/>
    </dgm:pt>
    <dgm:pt modelId="{2CC5EE0E-42A6-3D40-9E03-03BB5F6F0E55}" type="pres">
      <dgm:prSet presAssocID="{B58D4C2D-FD61-8A45-862E-8156230AE221}" presName="composite4" presStyleCnt="0"/>
      <dgm:spPr/>
    </dgm:pt>
    <dgm:pt modelId="{89E9FBA3-42A6-9C48-8A1D-B0C54C875877}" type="pres">
      <dgm:prSet presAssocID="{B58D4C2D-FD61-8A45-862E-8156230AE221}" presName="background4" presStyleLbl="node4" presStyleIdx="0" presStyleCnt="2"/>
      <dgm:spPr/>
    </dgm:pt>
    <dgm:pt modelId="{9E6CD395-DFCE-AD4F-838E-97DB49B2F6C7}" type="pres">
      <dgm:prSet presAssocID="{B58D4C2D-FD61-8A45-862E-8156230AE221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5A0386-7B69-1949-9A3C-C41053C913F3}" type="pres">
      <dgm:prSet presAssocID="{B58D4C2D-FD61-8A45-862E-8156230AE221}" presName="hierChild5" presStyleCnt="0"/>
      <dgm:spPr/>
    </dgm:pt>
    <dgm:pt modelId="{8046A8EE-93E8-BF41-BCDA-7C8EA02C44CD}" type="pres">
      <dgm:prSet presAssocID="{9DADDA46-1398-014B-9ABA-CF1B2D5C8109}" presName="Name17" presStyleLbl="parChTrans1D3" presStyleIdx="1" presStyleCnt="4"/>
      <dgm:spPr/>
    </dgm:pt>
    <dgm:pt modelId="{6775DF48-3E4E-5145-9CDE-1A50D02FF8FE}" type="pres">
      <dgm:prSet presAssocID="{5F180CBE-CCCF-0948-BD35-380E8A5659BB}" presName="hierRoot3" presStyleCnt="0"/>
      <dgm:spPr/>
    </dgm:pt>
    <dgm:pt modelId="{F63801D4-B554-B843-9AE6-59CC86D1A512}" type="pres">
      <dgm:prSet presAssocID="{5F180CBE-CCCF-0948-BD35-380E8A5659BB}" presName="composite3" presStyleCnt="0"/>
      <dgm:spPr/>
    </dgm:pt>
    <dgm:pt modelId="{8E933869-217A-EC48-B954-003AC80E5F08}" type="pres">
      <dgm:prSet presAssocID="{5F180CBE-CCCF-0948-BD35-380E8A5659BB}" presName="background3" presStyleLbl="node3" presStyleIdx="1" presStyleCnt="4"/>
      <dgm:spPr/>
    </dgm:pt>
    <dgm:pt modelId="{9999B516-502B-5042-8938-B1A7A907F9BE}" type="pres">
      <dgm:prSet presAssocID="{5F180CBE-CCCF-0948-BD35-380E8A5659BB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465BDBC-7C6C-124D-A88B-A39EEA93E7B4}" type="pres">
      <dgm:prSet presAssocID="{5F180CBE-CCCF-0948-BD35-380E8A5659BB}" presName="hierChild4" presStyleCnt="0"/>
      <dgm:spPr/>
    </dgm:pt>
    <dgm:pt modelId="{6B4E3817-7503-2F45-8B16-046F8D86D870}" type="pres">
      <dgm:prSet presAssocID="{0259F583-A737-284B-AE24-AF1804024DE9}" presName="Name17" presStyleLbl="parChTrans1D3" presStyleIdx="2" presStyleCnt="4"/>
      <dgm:spPr/>
    </dgm:pt>
    <dgm:pt modelId="{EF1C4D4F-DB56-6349-97F6-E7CB49AEEA95}" type="pres">
      <dgm:prSet presAssocID="{50FE674A-749E-AC42-BCD3-EE069E9204D7}" presName="hierRoot3" presStyleCnt="0"/>
      <dgm:spPr/>
    </dgm:pt>
    <dgm:pt modelId="{339AE8A5-0CA2-4C42-9765-6E4F4E07C1FD}" type="pres">
      <dgm:prSet presAssocID="{50FE674A-749E-AC42-BCD3-EE069E9204D7}" presName="composite3" presStyleCnt="0"/>
      <dgm:spPr/>
    </dgm:pt>
    <dgm:pt modelId="{38815655-7ED1-4A47-BC8A-6D11A0A6AF87}" type="pres">
      <dgm:prSet presAssocID="{50FE674A-749E-AC42-BCD3-EE069E9204D7}" presName="background3" presStyleLbl="node3" presStyleIdx="2" presStyleCnt="4"/>
      <dgm:spPr/>
    </dgm:pt>
    <dgm:pt modelId="{18B3C714-089D-734C-978C-430B45446990}" type="pres">
      <dgm:prSet presAssocID="{50FE674A-749E-AC42-BCD3-EE069E9204D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055E23-8656-AA4D-A8CB-7EDB8C8E604C}" type="pres">
      <dgm:prSet presAssocID="{50FE674A-749E-AC42-BCD3-EE069E9204D7}" presName="hierChild4" presStyleCnt="0"/>
      <dgm:spPr/>
    </dgm:pt>
    <dgm:pt modelId="{3C4A34EA-CF2B-6D4C-9E50-8BA02DB69A40}" type="pres">
      <dgm:prSet presAssocID="{61009CA4-03A7-D247-BBDE-43C22B0CC5FD}" presName="Name23" presStyleLbl="parChTrans1D4" presStyleIdx="1" presStyleCnt="2"/>
      <dgm:spPr/>
    </dgm:pt>
    <dgm:pt modelId="{9661E314-B97D-DE48-9B0A-7A0C0A7B8E71}" type="pres">
      <dgm:prSet presAssocID="{DC1C2DC9-D888-1B44-BD5B-D5FC867D1AA0}" presName="hierRoot4" presStyleCnt="0"/>
      <dgm:spPr/>
    </dgm:pt>
    <dgm:pt modelId="{70585300-024B-104E-81FC-FE701F8BE936}" type="pres">
      <dgm:prSet presAssocID="{DC1C2DC9-D888-1B44-BD5B-D5FC867D1AA0}" presName="composite4" presStyleCnt="0"/>
      <dgm:spPr/>
    </dgm:pt>
    <dgm:pt modelId="{76295FA8-5ED8-2240-8015-D6B0FAB3D1BC}" type="pres">
      <dgm:prSet presAssocID="{DC1C2DC9-D888-1B44-BD5B-D5FC867D1AA0}" presName="background4" presStyleLbl="node4" presStyleIdx="1" presStyleCnt="2"/>
      <dgm:spPr/>
    </dgm:pt>
    <dgm:pt modelId="{31C61183-051D-3C44-ACB1-BF1D0709409E}" type="pres">
      <dgm:prSet presAssocID="{DC1C2DC9-D888-1B44-BD5B-D5FC867D1AA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BE2B9E1-57A1-B148-A80B-09601CC580B8}" type="pres">
      <dgm:prSet presAssocID="{DC1C2DC9-D888-1B44-BD5B-D5FC867D1AA0}" presName="hierChild5" presStyleCnt="0"/>
      <dgm:spPr/>
    </dgm:pt>
    <dgm:pt modelId="{9707DE37-D56F-8645-9A52-4A555359B9DF}" type="pres">
      <dgm:prSet presAssocID="{2DFB1B74-BDF7-5D46-9600-17752D53B8B8}" presName="Name10" presStyleLbl="parChTrans1D2" presStyleIdx="1" presStyleCnt="3"/>
      <dgm:spPr/>
    </dgm:pt>
    <dgm:pt modelId="{FE84F8FB-FCEC-7349-AE57-35D0872CF7CC}" type="pres">
      <dgm:prSet presAssocID="{6BC918E8-7458-7D48-A31B-883886AFB419}" presName="hierRoot2" presStyleCnt="0"/>
      <dgm:spPr/>
    </dgm:pt>
    <dgm:pt modelId="{C85BFFCB-A834-8D4A-A2D2-E9614E12FDC6}" type="pres">
      <dgm:prSet presAssocID="{6BC918E8-7458-7D48-A31B-883886AFB419}" presName="composite2" presStyleCnt="0"/>
      <dgm:spPr/>
    </dgm:pt>
    <dgm:pt modelId="{C6072A22-6569-744F-BC1D-21BADA32761A}" type="pres">
      <dgm:prSet presAssocID="{6BC918E8-7458-7D48-A31B-883886AFB419}" presName="background2" presStyleLbl="node2" presStyleIdx="1" presStyleCnt="3"/>
      <dgm:spPr/>
    </dgm:pt>
    <dgm:pt modelId="{0DF7B703-ED15-1B48-9B68-858BFF9E529B}" type="pres">
      <dgm:prSet presAssocID="{6BC918E8-7458-7D48-A31B-883886AFB41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9A623D6-6CAE-7D40-8308-202CE1178834}" type="pres">
      <dgm:prSet presAssocID="{6BC918E8-7458-7D48-A31B-883886AFB419}" presName="hierChild3" presStyleCnt="0"/>
      <dgm:spPr/>
    </dgm:pt>
    <dgm:pt modelId="{75B3616A-989D-3743-A9B0-31C2C42E892A}" type="pres">
      <dgm:prSet presAssocID="{009A9204-238F-EC41-8E16-D1DE38E27F13}" presName="Name10" presStyleLbl="parChTrans1D2" presStyleIdx="2" presStyleCnt="3"/>
      <dgm:spPr/>
    </dgm:pt>
    <dgm:pt modelId="{042984FC-5193-0842-808D-1F9F0B92E661}" type="pres">
      <dgm:prSet presAssocID="{BDDBB6CE-2EBF-234F-9B00-B317F604782E}" presName="hierRoot2" presStyleCnt="0"/>
      <dgm:spPr/>
    </dgm:pt>
    <dgm:pt modelId="{1D9C0811-07E7-7443-A77E-B9AF2A551C77}" type="pres">
      <dgm:prSet presAssocID="{BDDBB6CE-2EBF-234F-9B00-B317F604782E}" presName="composite2" presStyleCnt="0"/>
      <dgm:spPr/>
    </dgm:pt>
    <dgm:pt modelId="{1950B562-BF72-F147-9090-A5F3734B0A89}" type="pres">
      <dgm:prSet presAssocID="{BDDBB6CE-2EBF-234F-9B00-B317F604782E}" presName="background2" presStyleLbl="node2" presStyleIdx="2" presStyleCnt="3"/>
      <dgm:spPr/>
    </dgm:pt>
    <dgm:pt modelId="{9B517A76-9A27-B04C-8F1E-0D16AA2397FD}" type="pres">
      <dgm:prSet presAssocID="{BDDBB6CE-2EBF-234F-9B00-B317F604782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DCE34AC-FA51-6844-A45E-8E050DCCD1D9}" type="pres">
      <dgm:prSet presAssocID="{BDDBB6CE-2EBF-234F-9B00-B317F604782E}" presName="hierChild3" presStyleCnt="0"/>
      <dgm:spPr/>
    </dgm:pt>
    <dgm:pt modelId="{9C1BDEB9-865B-AE4C-9228-28C4C41E293E}" type="pres">
      <dgm:prSet presAssocID="{DD433036-4FC8-4B4A-A04A-A54C4970E9E4}" presName="Name17" presStyleLbl="parChTrans1D3" presStyleIdx="3" presStyleCnt="4"/>
      <dgm:spPr/>
    </dgm:pt>
    <dgm:pt modelId="{B6DE303D-3C73-D14D-8F1D-2A9B31EF2A4D}" type="pres">
      <dgm:prSet presAssocID="{29F7AB54-D44A-9944-B8A7-BEC096F82ECC}" presName="hierRoot3" presStyleCnt="0"/>
      <dgm:spPr/>
    </dgm:pt>
    <dgm:pt modelId="{A7996874-6A99-B74F-84D9-5674DA1DA6A5}" type="pres">
      <dgm:prSet presAssocID="{29F7AB54-D44A-9944-B8A7-BEC096F82ECC}" presName="composite3" presStyleCnt="0"/>
      <dgm:spPr/>
    </dgm:pt>
    <dgm:pt modelId="{B31932C2-B926-454C-8747-D1D7CB8D78F1}" type="pres">
      <dgm:prSet presAssocID="{29F7AB54-D44A-9944-B8A7-BEC096F82ECC}" presName="background3" presStyleLbl="node3" presStyleIdx="3" presStyleCnt="4"/>
      <dgm:spPr/>
    </dgm:pt>
    <dgm:pt modelId="{38A2E4CA-E813-DA4A-B6B2-E77CD087AFBF}" type="pres">
      <dgm:prSet presAssocID="{29F7AB54-D44A-9944-B8A7-BEC096F82EC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2713EF9-8F0E-6B48-B69A-623787DD3A53}" type="pres">
      <dgm:prSet presAssocID="{29F7AB54-D44A-9944-B8A7-BEC096F82ECC}" presName="hierChild4" presStyleCnt="0"/>
      <dgm:spPr/>
    </dgm:pt>
  </dgm:ptLst>
  <dgm:cxnLst>
    <dgm:cxn modelId="{5204D40F-5905-DB4D-B5F0-B4F17813C571}" type="presOf" srcId="{BDDBB6CE-2EBF-234F-9B00-B317F604782E}" destId="{9B517A76-9A27-B04C-8F1E-0D16AA2397FD}" srcOrd="0" destOrd="0" presId="urn:microsoft.com/office/officeart/2005/8/layout/hierarchy1"/>
    <dgm:cxn modelId="{6E90335A-1B59-5F45-9F71-BA5F8AC2500B}" type="presOf" srcId="{61009CA4-03A7-D247-BBDE-43C22B0CC5FD}" destId="{3C4A34EA-CF2B-6D4C-9E50-8BA02DB69A40}" srcOrd="0" destOrd="0" presId="urn:microsoft.com/office/officeart/2005/8/layout/hierarchy1"/>
    <dgm:cxn modelId="{3F809535-8CEF-604F-A29D-55CD832D696D}" type="presOf" srcId="{5F180CBE-CCCF-0948-BD35-380E8A5659BB}" destId="{9999B516-502B-5042-8938-B1A7A907F9BE}" srcOrd="0" destOrd="0" presId="urn:microsoft.com/office/officeart/2005/8/layout/hierarchy1"/>
    <dgm:cxn modelId="{14DF0E02-FB7D-9A4E-A666-D4582D090303}" type="presOf" srcId="{50FE674A-749E-AC42-BCD3-EE069E9204D7}" destId="{18B3C714-089D-734C-978C-430B45446990}" srcOrd="0" destOrd="0" presId="urn:microsoft.com/office/officeart/2005/8/layout/hierarchy1"/>
    <dgm:cxn modelId="{34E63800-C023-2B47-A517-AA71FA190322}" srcId="{C1DAA86C-EF9F-674C-A4DF-DD2087A82B74}" destId="{B58D4C2D-FD61-8A45-862E-8156230AE221}" srcOrd="0" destOrd="0" parTransId="{3A613A1C-B29E-4644-ADEB-BD8FE0343063}" sibTransId="{0F1C19E1-9D2E-A145-A174-CE4FC1E50727}"/>
    <dgm:cxn modelId="{A52F2423-3D37-F04B-B469-2FC0C68A11CB}" type="presOf" srcId="{009A9204-238F-EC41-8E16-D1DE38E27F13}" destId="{75B3616A-989D-3743-A9B0-31C2C42E892A}" srcOrd="0" destOrd="0" presId="urn:microsoft.com/office/officeart/2005/8/layout/hierarchy1"/>
    <dgm:cxn modelId="{1CFCAA2F-3A4A-D148-920C-6CBDFCFA4EB5}" type="presOf" srcId="{C1DAA86C-EF9F-674C-A4DF-DD2087A82B74}" destId="{6278D065-DE9F-864B-A55D-163AA7EDF138}" srcOrd="0" destOrd="0" presId="urn:microsoft.com/office/officeart/2005/8/layout/hierarchy1"/>
    <dgm:cxn modelId="{62B8BDF2-2CB3-A84C-B4BE-4F790744B1A2}" type="presOf" srcId="{6BC918E8-7458-7D48-A31B-883886AFB419}" destId="{0DF7B703-ED15-1B48-9B68-858BFF9E529B}" srcOrd="0" destOrd="0" presId="urn:microsoft.com/office/officeart/2005/8/layout/hierarchy1"/>
    <dgm:cxn modelId="{A6501057-4612-5E40-A14D-1CEAF8960044}" srcId="{83E85E67-7F3A-6C44-9CC1-6524533CA4A0}" destId="{C1DAA86C-EF9F-674C-A4DF-DD2087A82B74}" srcOrd="0" destOrd="0" parTransId="{BC1E4034-73B0-6545-950B-8F7085D15BB1}" sibTransId="{021B481F-8088-E24D-9171-1766A045DCD9}"/>
    <dgm:cxn modelId="{8593289B-6155-E740-91DA-EFE45DA5BFED}" type="presOf" srcId="{0259F583-A737-284B-AE24-AF1804024DE9}" destId="{6B4E3817-7503-2F45-8B16-046F8D86D870}" srcOrd="0" destOrd="0" presId="urn:microsoft.com/office/officeart/2005/8/layout/hierarchy1"/>
    <dgm:cxn modelId="{B3FBD78C-A811-294B-9A9F-33B98CF9FF40}" type="presOf" srcId="{2DFB1B74-BDF7-5D46-9600-17752D53B8B8}" destId="{9707DE37-D56F-8645-9A52-4A555359B9DF}" srcOrd="0" destOrd="0" presId="urn:microsoft.com/office/officeart/2005/8/layout/hierarchy1"/>
    <dgm:cxn modelId="{3D397EDC-267D-F741-AFF5-749CB222E695}" type="presOf" srcId="{3A613A1C-B29E-4644-ADEB-BD8FE0343063}" destId="{8A5F22C9-FD97-604A-AA86-0A33D88A1FDA}" srcOrd="0" destOrd="0" presId="urn:microsoft.com/office/officeart/2005/8/layout/hierarchy1"/>
    <dgm:cxn modelId="{817BD05E-D6E4-F547-8EE6-284E7CC716DC}" srcId="{C1950858-B690-464C-AFA2-91449CFCF062}" destId="{BDDBB6CE-2EBF-234F-9B00-B317F604782E}" srcOrd="2" destOrd="0" parTransId="{009A9204-238F-EC41-8E16-D1DE38E27F13}" sibTransId="{E3D38061-57C5-AB41-B838-C06D8AD1D429}"/>
    <dgm:cxn modelId="{B8144D4F-6919-354B-B798-0ACD672FCC88}" srcId="{C1950858-B690-464C-AFA2-91449CFCF062}" destId="{83E85E67-7F3A-6C44-9CC1-6524533CA4A0}" srcOrd="0" destOrd="0" parTransId="{74CBFC2B-0A7D-C347-9068-8C93D7F39861}" sibTransId="{EB9EE3BB-5A08-DB4F-90B0-47CFCD771D60}"/>
    <dgm:cxn modelId="{70BD7036-6225-244F-9FAF-9E11CB7AB153}" type="presOf" srcId="{C1950858-B690-464C-AFA2-91449CFCF062}" destId="{C555C954-7D2D-9841-BE0F-35FE49C7B89C}" srcOrd="0" destOrd="0" presId="urn:microsoft.com/office/officeart/2005/8/layout/hierarchy1"/>
    <dgm:cxn modelId="{39C12406-2F46-454C-A300-3D31AB4CA306}" type="presOf" srcId="{BC1E4034-73B0-6545-950B-8F7085D15BB1}" destId="{AA6C36CF-E7CA-AA48-8EA0-43A919AA4A23}" srcOrd="0" destOrd="0" presId="urn:microsoft.com/office/officeart/2005/8/layout/hierarchy1"/>
    <dgm:cxn modelId="{B76ECB7A-2B17-9044-B400-788D2EEFBDED}" srcId="{C1950858-B690-464C-AFA2-91449CFCF062}" destId="{6BC918E8-7458-7D48-A31B-883886AFB419}" srcOrd="1" destOrd="0" parTransId="{2DFB1B74-BDF7-5D46-9600-17752D53B8B8}" sibTransId="{75DD70C1-2E3B-804C-BD7B-E84C5BBFB8CD}"/>
    <dgm:cxn modelId="{3D97F2E0-AE36-274A-8951-B3B77FD16773}" srcId="{BDDBB6CE-2EBF-234F-9B00-B317F604782E}" destId="{29F7AB54-D44A-9944-B8A7-BEC096F82ECC}" srcOrd="0" destOrd="0" parTransId="{DD433036-4FC8-4B4A-A04A-A54C4970E9E4}" sibTransId="{6858E8E1-B70D-0C42-8136-6EFD05D5DA11}"/>
    <dgm:cxn modelId="{DA47B0FA-DC68-2E4A-8F01-336B431B0D44}" type="presOf" srcId="{74CBFC2B-0A7D-C347-9068-8C93D7F39861}" destId="{5C188F04-9A65-7C49-951D-ED9E902890F5}" srcOrd="0" destOrd="0" presId="urn:microsoft.com/office/officeart/2005/8/layout/hierarchy1"/>
    <dgm:cxn modelId="{502D26CD-2A1D-964B-8409-BF7F7437970C}" type="presOf" srcId="{29F7AB54-D44A-9944-B8A7-BEC096F82ECC}" destId="{38A2E4CA-E813-DA4A-B6B2-E77CD087AFBF}" srcOrd="0" destOrd="0" presId="urn:microsoft.com/office/officeart/2005/8/layout/hierarchy1"/>
    <dgm:cxn modelId="{43A99609-F9B8-7643-816C-01E6A36E8A95}" srcId="{BB40666C-78E6-1248-B86E-555B17EE812D}" destId="{C1950858-B690-464C-AFA2-91449CFCF062}" srcOrd="0" destOrd="0" parTransId="{36E42332-3633-AA4A-959E-41347DB33E4C}" sibTransId="{F522F75F-987E-6A4E-8DDC-D931354F1327}"/>
    <dgm:cxn modelId="{97E80DBA-0E36-CF47-81ED-EEFA1B5029EC}" srcId="{83E85E67-7F3A-6C44-9CC1-6524533CA4A0}" destId="{5F180CBE-CCCF-0948-BD35-380E8A5659BB}" srcOrd="1" destOrd="0" parTransId="{9DADDA46-1398-014B-9ABA-CF1B2D5C8109}" sibTransId="{EFD70863-9418-6A44-882C-95A3F6C94E2B}"/>
    <dgm:cxn modelId="{7C1C3FFD-BF18-9549-A3FE-56BCD16C81BB}" type="presOf" srcId="{B58D4C2D-FD61-8A45-862E-8156230AE221}" destId="{9E6CD395-DFCE-AD4F-838E-97DB49B2F6C7}" srcOrd="0" destOrd="0" presId="urn:microsoft.com/office/officeart/2005/8/layout/hierarchy1"/>
    <dgm:cxn modelId="{A401E70D-ADD9-2A4C-84EA-E92E45537DC2}" type="presOf" srcId="{83E85E67-7F3A-6C44-9CC1-6524533CA4A0}" destId="{1A516E2D-C1C2-6F41-8917-7BE5B8112CF4}" srcOrd="0" destOrd="0" presId="urn:microsoft.com/office/officeart/2005/8/layout/hierarchy1"/>
    <dgm:cxn modelId="{73D17858-E390-9140-931F-C9D3C0EC69EC}" type="presOf" srcId="{DD433036-4FC8-4B4A-A04A-A54C4970E9E4}" destId="{9C1BDEB9-865B-AE4C-9228-28C4C41E293E}" srcOrd="0" destOrd="0" presId="urn:microsoft.com/office/officeart/2005/8/layout/hierarchy1"/>
    <dgm:cxn modelId="{5F3CC871-463A-4746-821C-4B2DD31DF263}" srcId="{83E85E67-7F3A-6C44-9CC1-6524533CA4A0}" destId="{50FE674A-749E-AC42-BCD3-EE069E9204D7}" srcOrd="2" destOrd="0" parTransId="{0259F583-A737-284B-AE24-AF1804024DE9}" sibTransId="{4206BCE7-8E9E-4948-8706-55A7D20C1BAB}"/>
    <dgm:cxn modelId="{BA913C1F-6D85-FA41-BFC8-17AB709D5B6C}" type="presOf" srcId="{DC1C2DC9-D888-1B44-BD5B-D5FC867D1AA0}" destId="{31C61183-051D-3C44-ACB1-BF1D0709409E}" srcOrd="0" destOrd="0" presId="urn:microsoft.com/office/officeart/2005/8/layout/hierarchy1"/>
    <dgm:cxn modelId="{FA39AD9A-F62D-5342-A2D8-377C234EBE79}" type="presOf" srcId="{9DADDA46-1398-014B-9ABA-CF1B2D5C8109}" destId="{8046A8EE-93E8-BF41-BCDA-7C8EA02C44CD}" srcOrd="0" destOrd="0" presId="urn:microsoft.com/office/officeart/2005/8/layout/hierarchy1"/>
    <dgm:cxn modelId="{2E1C7102-6E9C-934B-8BA5-8B9349CBE537}" type="presOf" srcId="{BB40666C-78E6-1248-B86E-555B17EE812D}" destId="{6F8193B0-00E4-534A-9C73-5683132D08B9}" srcOrd="0" destOrd="0" presId="urn:microsoft.com/office/officeart/2005/8/layout/hierarchy1"/>
    <dgm:cxn modelId="{DCCF9740-BE92-BF44-AA1E-A5C5654C2E9E}" srcId="{50FE674A-749E-AC42-BCD3-EE069E9204D7}" destId="{DC1C2DC9-D888-1B44-BD5B-D5FC867D1AA0}" srcOrd="0" destOrd="0" parTransId="{61009CA4-03A7-D247-BBDE-43C22B0CC5FD}" sibTransId="{7C282724-A253-784A-875C-4974968A5CFB}"/>
    <dgm:cxn modelId="{FDD20BD4-F211-B440-9DC6-9E038CEE1871}" type="presParOf" srcId="{6F8193B0-00E4-534A-9C73-5683132D08B9}" destId="{516FEB72-FE73-8443-9002-62629294EAEF}" srcOrd="0" destOrd="0" presId="urn:microsoft.com/office/officeart/2005/8/layout/hierarchy1"/>
    <dgm:cxn modelId="{CFD6EEEA-12F8-8146-9B94-133094A29531}" type="presParOf" srcId="{516FEB72-FE73-8443-9002-62629294EAEF}" destId="{A15ABB7C-BDFD-164B-A81A-6A2DBFE7EF6A}" srcOrd="0" destOrd="0" presId="urn:microsoft.com/office/officeart/2005/8/layout/hierarchy1"/>
    <dgm:cxn modelId="{7A0C4989-4967-7748-ACA8-66D545AF14F7}" type="presParOf" srcId="{A15ABB7C-BDFD-164B-A81A-6A2DBFE7EF6A}" destId="{CB69C6DA-E7B4-B842-8C8D-8DDC73A1092A}" srcOrd="0" destOrd="0" presId="urn:microsoft.com/office/officeart/2005/8/layout/hierarchy1"/>
    <dgm:cxn modelId="{37BC8BF3-CAA7-E048-987C-5D81FE43AB51}" type="presParOf" srcId="{A15ABB7C-BDFD-164B-A81A-6A2DBFE7EF6A}" destId="{C555C954-7D2D-9841-BE0F-35FE49C7B89C}" srcOrd="1" destOrd="0" presId="urn:microsoft.com/office/officeart/2005/8/layout/hierarchy1"/>
    <dgm:cxn modelId="{684836B8-7BB0-C144-A8F5-601EAE402E24}" type="presParOf" srcId="{516FEB72-FE73-8443-9002-62629294EAEF}" destId="{CB690ABE-BEFE-394E-B50F-BDEA94E36CCC}" srcOrd="1" destOrd="0" presId="urn:microsoft.com/office/officeart/2005/8/layout/hierarchy1"/>
    <dgm:cxn modelId="{E2C9D3AF-0C82-6341-98C1-0A4163A0A4A9}" type="presParOf" srcId="{CB690ABE-BEFE-394E-B50F-BDEA94E36CCC}" destId="{5C188F04-9A65-7C49-951D-ED9E902890F5}" srcOrd="0" destOrd="0" presId="urn:microsoft.com/office/officeart/2005/8/layout/hierarchy1"/>
    <dgm:cxn modelId="{D46D8949-C538-CF4A-B45F-2FB574C69665}" type="presParOf" srcId="{CB690ABE-BEFE-394E-B50F-BDEA94E36CCC}" destId="{D8BDDE9D-2D3E-0C4E-B8FE-F8869AD764BE}" srcOrd="1" destOrd="0" presId="urn:microsoft.com/office/officeart/2005/8/layout/hierarchy1"/>
    <dgm:cxn modelId="{9FEE24E4-3BE2-D94B-83FC-6D0BBE9A4795}" type="presParOf" srcId="{D8BDDE9D-2D3E-0C4E-B8FE-F8869AD764BE}" destId="{EB55545C-4F64-DE47-93D5-671F3CE5C172}" srcOrd="0" destOrd="0" presId="urn:microsoft.com/office/officeart/2005/8/layout/hierarchy1"/>
    <dgm:cxn modelId="{B9348D0A-332D-664B-A35D-B600E9F791C2}" type="presParOf" srcId="{EB55545C-4F64-DE47-93D5-671F3CE5C172}" destId="{76DBD721-4932-534D-A6EE-F924993E3D94}" srcOrd="0" destOrd="0" presId="urn:microsoft.com/office/officeart/2005/8/layout/hierarchy1"/>
    <dgm:cxn modelId="{1DACB4A5-728A-0C4C-A2F4-F35187EE40A7}" type="presParOf" srcId="{EB55545C-4F64-DE47-93D5-671F3CE5C172}" destId="{1A516E2D-C1C2-6F41-8917-7BE5B8112CF4}" srcOrd="1" destOrd="0" presId="urn:microsoft.com/office/officeart/2005/8/layout/hierarchy1"/>
    <dgm:cxn modelId="{698E0D5C-6E2B-B145-B97D-09334571F1F2}" type="presParOf" srcId="{D8BDDE9D-2D3E-0C4E-B8FE-F8869AD764BE}" destId="{E34C3862-D7A9-7341-AA90-D49D503FEB82}" srcOrd="1" destOrd="0" presId="urn:microsoft.com/office/officeart/2005/8/layout/hierarchy1"/>
    <dgm:cxn modelId="{40DEBA68-71AD-014A-AA87-D404031D8A43}" type="presParOf" srcId="{E34C3862-D7A9-7341-AA90-D49D503FEB82}" destId="{AA6C36CF-E7CA-AA48-8EA0-43A919AA4A23}" srcOrd="0" destOrd="0" presId="urn:microsoft.com/office/officeart/2005/8/layout/hierarchy1"/>
    <dgm:cxn modelId="{AB4C8432-18DC-E94B-90A7-ED8261A7D980}" type="presParOf" srcId="{E34C3862-D7A9-7341-AA90-D49D503FEB82}" destId="{2638BF28-E01F-0546-AE50-BA3365965065}" srcOrd="1" destOrd="0" presId="urn:microsoft.com/office/officeart/2005/8/layout/hierarchy1"/>
    <dgm:cxn modelId="{4351FFEA-4190-0842-B5C7-A275CA814D5B}" type="presParOf" srcId="{2638BF28-E01F-0546-AE50-BA3365965065}" destId="{23A9C183-677A-8841-A1B4-9339E556C3B8}" srcOrd="0" destOrd="0" presId="urn:microsoft.com/office/officeart/2005/8/layout/hierarchy1"/>
    <dgm:cxn modelId="{9FF4EB99-A638-384E-B338-28AD275BF210}" type="presParOf" srcId="{23A9C183-677A-8841-A1B4-9339E556C3B8}" destId="{B6725C0F-BDD9-2A46-82AD-DEC6E99BF665}" srcOrd="0" destOrd="0" presId="urn:microsoft.com/office/officeart/2005/8/layout/hierarchy1"/>
    <dgm:cxn modelId="{35272927-1B64-D149-9328-A06314D6B797}" type="presParOf" srcId="{23A9C183-677A-8841-A1B4-9339E556C3B8}" destId="{6278D065-DE9F-864B-A55D-163AA7EDF138}" srcOrd="1" destOrd="0" presId="urn:microsoft.com/office/officeart/2005/8/layout/hierarchy1"/>
    <dgm:cxn modelId="{6D28FD12-DD1D-924F-AFDC-82452760DC30}" type="presParOf" srcId="{2638BF28-E01F-0546-AE50-BA3365965065}" destId="{19C7982E-D646-AF40-A903-84BA7F124D1C}" srcOrd="1" destOrd="0" presId="urn:microsoft.com/office/officeart/2005/8/layout/hierarchy1"/>
    <dgm:cxn modelId="{382AE1FF-E2B2-124F-BB2B-11093B10D1A6}" type="presParOf" srcId="{19C7982E-D646-AF40-A903-84BA7F124D1C}" destId="{8A5F22C9-FD97-604A-AA86-0A33D88A1FDA}" srcOrd="0" destOrd="0" presId="urn:microsoft.com/office/officeart/2005/8/layout/hierarchy1"/>
    <dgm:cxn modelId="{C66FEC2C-421F-3647-BA04-A8C8301C0B12}" type="presParOf" srcId="{19C7982E-D646-AF40-A903-84BA7F124D1C}" destId="{C947A473-0D06-174D-A382-70FE3580C270}" srcOrd="1" destOrd="0" presId="urn:microsoft.com/office/officeart/2005/8/layout/hierarchy1"/>
    <dgm:cxn modelId="{D785A654-5B6D-6548-AEB0-646294B3F1F5}" type="presParOf" srcId="{C947A473-0D06-174D-A382-70FE3580C270}" destId="{2CC5EE0E-42A6-3D40-9E03-03BB5F6F0E55}" srcOrd="0" destOrd="0" presId="urn:microsoft.com/office/officeart/2005/8/layout/hierarchy1"/>
    <dgm:cxn modelId="{D13E6E76-31F0-624F-83EF-AA8F3AFD38E0}" type="presParOf" srcId="{2CC5EE0E-42A6-3D40-9E03-03BB5F6F0E55}" destId="{89E9FBA3-42A6-9C48-8A1D-B0C54C875877}" srcOrd="0" destOrd="0" presId="urn:microsoft.com/office/officeart/2005/8/layout/hierarchy1"/>
    <dgm:cxn modelId="{18854F40-3B2D-E44A-BE4E-824757140162}" type="presParOf" srcId="{2CC5EE0E-42A6-3D40-9E03-03BB5F6F0E55}" destId="{9E6CD395-DFCE-AD4F-838E-97DB49B2F6C7}" srcOrd="1" destOrd="0" presId="urn:microsoft.com/office/officeart/2005/8/layout/hierarchy1"/>
    <dgm:cxn modelId="{AF098D82-4718-8E4E-A375-BB068B7B5B01}" type="presParOf" srcId="{C947A473-0D06-174D-A382-70FE3580C270}" destId="{0B5A0386-7B69-1949-9A3C-C41053C913F3}" srcOrd="1" destOrd="0" presId="urn:microsoft.com/office/officeart/2005/8/layout/hierarchy1"/>
    <dgm:cxn modelId="{C65DDDE7-6CBC-1F45-A28B-518C66DB7359}" type="presParOf" srcId="{E34C3862-D7A9-7341-AA90-D49D503FEB82}" destId="{8046A8EE-93E8-BF41-BCDA-7C8EA02C44CD}" srcOrd="2" destOrd="0" presId="urn:microsoft.com/office/officeart/2005/8/layout/hierarchy1"/>
    <dgm:cxn modelId="{B3D2CA2B-31D5-F546-885D-F66CC8B23AA9}" type="presParOf" srcId="{E34C3862-D7A9-7341-AA90-D49D503FEB82}" destId="{6775DF48-3E4E-5145-9CDE-1A50D02FF8FE}" srcOrd="3" destOrd="0" presId="urn:microsoft.com/office/officeart/2005/8/layout/hierarchy1"/>
    <dgm:cxn modelId="{0A1644F9-998E-A74A-ADF9-9072E5C19E09}" type="presParOf" srcId="{6775DF48-3E4E-5145-9CDE-1A50D02FF8FE}" destId="{F63801D4-B554-B843-9AE6-59CC86D1A512}" srcOrd="0" destOrd="0" presId="urn:microsoft.com/office/officeart/2005/8/layout/hierarchy1"/>
    <dgm:cxn modelId="{D0B63273-79E9-1349-9CB0-C0E00581467F}" type="presParOf" srcId="{F63801D4-B554-B843-9AE6-59CC86D1A512}" destId="{8E933869-217A-EC48-B954-003AC80E5F08}" srcOrd="0" destOrd="0" presId="urn:microsoft.com/office/officeart/2005/8/layout/hierarchy1"/>
    <dgm:cxn modelId="{83B43863-BB84-DA49-956B-5634A918FAB7}" type="presParOf" srcId="{F63801D4-B554-B843-9AE6-59CC86D1A512}" destId="{9999B516-502B-5042-8938-B1A7A907F9BE}" srcOrd="1" destOrd="0" presId="urn:microsoft.com/office/officeart/2005/8/layout/hierarchy1"/>
    <dgm:cxn modelId="{CA8E9231-7CE1-0F49-9427-CBD93306B11F}" type="presParOf" srcId="{6775DF48-3E4E-5145-9CDE-1A50D02FF8FE}" destId="{8465BDBC-7C6C-124D-A88B-A39EEA93E7B4}" srcOrd="1" destOrd="0" presId="urn:microsoft.com/office/officeart/2005/8/layout/hierarchy1"/>
    <dgm:cxn modelId="{A9B71259-9265-6643-9863-8A6805EC620D}" type="presParOf" srcId="{E34C3862-D7A9-7341-AA90-D49D503FEB82}" destId="{6B4E3817-7503-2F45-8B16-046F8D86D870}" srcOrd="4" destOrd="0" presId="urn:microsoft.com/office/officeart/2005/8/layout/hierarchy1"/>
    <dgm:cxn modelId="{A6EEDC83-2CA9-F247-B0FE-454BEBC0D567}" type="presParOf" srcId="{E34C3862-D7A9-7341-AA90-D49D503FEB82}" destId="{EF1C4D4F-DB56-6349-97F6-E7CB49AEEA95}" srcOrd="5" destOrd="0" presId="urn:microsoft.com/office/officeart/2005/8/layout/hierarchy1"/>
    <dgm:cxn modelId="{E71CB3AF-0701-7E47-9081-8D2CC75DEED5}" type="presParOf" srcId="{EF1C4D4F-DB56-6349-97F6-E7CB49AEEA95}" destId="{339AE8A5-0CA2-4C42-9765-6E4F4E07C1FD}" srcOrd="0" destOrd="0" presId="urn:microsoft.com/office/officeart/2005/8/layout/hierarchy1"/>
    <dgm:cxn modelId="{88BB5416-E583-E94F-863D-85DC9D4EAC48}" type="presParOf" srcId="{339AE8A5-0CA2-4C42-9765-6E4F4E07C1FD}" destId="{38815655-7ED1-4A47-BC8A-6D11A0A6AF87}" srcOrd="0" destOrd="0" presId="urn:microsoft.com/office/officeart/2005/8/layout/hierarchy1"/>
    <dgm:cxn modelId="{8DF1687E-0F77-8C4A-A467-5A29E16C0ED3}" type="presParOf" srcId="{339AE8A5-0CA2-4C42-9765-6E4F4E07C1FD}" destId="{18B3C714-089D-734C-978C-430B45446990}" srcOrd="1" destOrd="0" presId="urn:microsoft.com/office/officeart/2005/8/layout/hierarchy1"/>
    <dgm:cxn modelId="{F0406F82-C35A-E543-ADCE-7327D8697C2E}" type="presParOf" srcId="{EF1C4D4F-DB56-6349-97F6-E7CB49AEEA95}" destId="{1F055E23-8656-AA4D-A8CB-7EDB8C8E604C}" srcOrd="1" destOrd="0" presId="urn:microsoft.com/office/officeart/2005/8/layout/hierarchy1"/>
    <dgm:cxn modelId="{4FAF6703-5EC8-0345-883E-3E85B3F149C4}" type="presParOf" srcId="{1F055E23-8656-AA4D-A8CB-7EDB8C8E604C}" destId="{3C4A34EA-CF2B-6D4C-9E50-8BA02DB69A40}" srcOrd="0" destOrd="0" presId="urn:microsoft.com/office/officeart/2005/8/layout/hierarchy1"/>
    <dgm:cxn modelId="{A3EF3793-F458-6948-BD3F-25F6FB0B8DBA}" type="presParOf" srcId="{1F055E23-8656-AA4D-A8CB-7EDB8C8E604C}" destId="{9661E314-B97D-DE48-9B0A-7A0C0A7B8E71}" srcOrd="1" destOrd="0" presId="urn:microsoft.com/office/officeart/2005/8/layout/hierarchy1"/>
    <dgm:cxn modelId="{FD42106A-685F-AB4A-B9EA-583FD078F52F}" type="presParOf" srcId="{9661E314-B97D-DE48-9B0A-7A0C0A7B8E71}" destId="{70585300-024B-104E-81FC-FE701F8BE936}" srcOrd="0" destOrd="0" presId="urn:microsoft.com/office/officeart/2005/8/layout/hierarchy1"/>
    <dgm:cxn modelId="{9C66BC9A-85E0-5046-BE77-6F826A1C93C4}" type="presParOf" srcId="{70585300-024B-104E-81FC-FE701F8BE936}" destId="{76295FA8-5ED8-2240-8015-D6B0FAB3D1BC}" srcOrd="0" destOrd="0" presId="urn:microsoft.com/office/officeart/2005/8/layout/hierarchy1"/>
    <dgm:cxn modelId="{F5448DBA-0732-8445-B190-E210E06BAAA8}" type="presParOf" srcId="{70585300-024B-104E-81FC-FE701F8BE936}" destId="{31C61183-051D-3C44-ACB1-BF1D0709409E}" srcOrd="1" destOrd="0" presId="urn:microsoft.com/office/officeart/2005/8/layout/hierarchy1"/>
    <dgm:cxn modelId="{3FCB2261-1A4E-D84B-BCEA-659AAAA7DE9D}" type="presParOf" srcId="{9661E314-B97D-DE48-9B0A-7A0C0A7B8E71}" destId="{5BE2B9E1-57A1-B148-A80B-09601CC580B8}" srcOrd="1" destOrd="0" presId="urn:microsoft.com/office/officeart/2005/8/layout/hierarchy1"/>
    <dgm:cxn modelId="{8D4FF4F0-B6A1-8546-BE7F-2B3F98D5343C}" type="presParOf" srcId="{CB690ABE-BEFE-394E-B50F-BDEA94E36CCC}" destId="{9707DE37-D56F-8645-9A52-4A555359B9DF}" srcOrd="2" destOrd="0" presId="urn:microsoft.com/office/officeart/2005/8/layout/hierarchy1"/>
    <dgm:cxn modelId="{445BB764-5D09-974A-9F53-C78E4D00F6D5}" type="presParOf" srcId="{CB690ABE-BEFE-394E-B50F-BDEA94E36CCC}" destId="{FE84F8FB-FCEC-7349-AE57-35D0872CF7CC}" srcOrd="3" destOrd="0" presId="urn:microsoft.com/office/officeart/2005/8/layout/hierarchy1"/>
    <dgm:cxn modelId="{FA4ADE29-87C6-4341-A60A-90804226078D}" type="presParOf" srcId="{FE84F8FB-FCEC-7349-AE57-35D0872CF7CC}" destId="{C85BFFCB-A834-8D4A-A2D2-E9614E12FDC6}" srcOrd="0" destOrd="0" presId="urn:microsoft.com/office/officeart/2005/8/layout/hierarchy1"/>
    <dgm:cxn modelId="{8BDAB5C8-7C8D-3545-8BD8-3DAB350C25E0}" type="presParOf" srcId="{C85BFFCB-A834-8D4A-A2D2-E9614E12FDC6}" destId="{C6072A22-6569-744F-BC1D-21BADA32761A}" srcOrd="0" destOrd="0" presId="urn:microsoft.com/office/officeart/2005/8/layout/hierarchy1"/>
    <dgm:cxn modelId="{962248A0-7C48-8947-9465-FADDAD7F2CE5}" type="presParOf" srcId="{C85BFFCB-A834-8D4A-A2D2-E9614E12FDC6}" destId="{0DF7B703-ED15-1B48-9B68-858BFF9E529B}" srcOrd="1" destOrd="0" presId="urn:microsoft.com/office/officeart/2005/8/layout/hierarchy1"/>
    <dgm:cxn modelId="{55D915AF-3D0C-A74B-97E1-F147C42B93DA}" type="presParOf" srcId="{FE84F8FB-FCEC-7349-AE57-35D0872CF7CC}" destId="{B9A623D6-6CAE-7D40-8308-202CE1178834}" srcOrd="1" destOrd="0" presId="urn:microsoft.com/office/officeart/2005/8/layout/hierarchy1"/>
    <dgm:cxn modelId="{1763588A-8E06-0846-80BB-75EF07D5DF29}" type="presParOf" srcId="{CB690ABE-BEFE-394E-B50F-BDEA94E36CCC}" destId="{75B3616A-989D-3743-A9B0-31C2C42E892A}" srcOrd="4" destOrd="0" presId="urn:microsoft.com/office/officeart/2005/8/layout/hierarchy1"/>
    <dgm:cxn modelId="{233B200F-0981-8B4C-93FA-0F4797848DF2}" type="presParOf" srcId="{CB690ABE-BEFE-394E-B50F-BDEA94E36CCC}" destId="{042984FC-5193-0842-808D-1F9F0B92E661}" srcOrd="5" destOrd="0" presId="urn:microsoft.com/office/officeart/2005/8/layout/hierarchy1"/>
    <dgm:cxn modelId="{E4DB9DCC-D893-B947-98DB-88ACB613E020}" type="presParOf" srcId="{042984FC-5193-0842-808D-1F9F0B92E661}" destId="{1D9C0811-07E7-7443-A77E-B9AF2A551C77}" srcOrd="0" destOrd="0" presId="urn:microsoft.com/office/officeart/2005/8/layout/hierarchy1"/>
    <dgm:cxn modelId="{76B85364-0112-8B42-B8B3-5455FE336068}" type="presParOf" srcId="{1D9C0811-07E7-7443-A77E-B9AF2A551C77}" destId="{1950B562-BF72-F147-9090-A5F3734B0A89}" srcOrd="0" destOrd="0" presId="urn:microsoft.com/office/officeart/2005/8/layout/hierarchy1"/>
    <dgm:cxn modelId="{F7D722F6-79DF-7C44-8557-63581F15BEDA}" type="presParOf" srcId="{1D9C0811-07E7-7443-A77E-B9AF2A551C77}" destId="{9B517A76-9A27-B04C-8F1E-0D16AA2397FD}" srcOrd="1" destOrd="0" presId="urn:microsoft.com/office/officeart/2005/8/layout/hierarchy1"/>
    <dgm:cxn modelId="{0D830992-BDE3-7A47-B403-14CB5FC7CBFD}" type="presParOf" srcId="{042984FC-5193-0842-808D-1F9F0B92E661}" destId="{2DCE34AC-FA51-6844-A45E-8E050DCCD1D9}" srcOrd="1" destOrd="0" presId="urn:microsoft.com/office/officeart/2005/8/layout/hierarchy1"/>
    <dgm:cxn modelId="{FB5543F0-2EF2-9249-9BB2-BD9317212E38}" type="presParOf" srcId="{2DCE34AC-FA51-6844-A45E-8E050DCCD1D9}" destId="{9C1BDEB9-865B-AE4C-9228-28C4C41E293E}" srcOrd="0" destOrd="0" presId="urn:microsoft.com/office/officeart/2005/8/layout/hierarchy1"/>
    <dgm:cxn modelId="{CE0B5B9F-2FAE-6E4C-A3EB-F74EC5790558}" type="presParOf" srcId="{2DCE34AC-FA51-6844-A45E-8E050DCCD1D9}" destId="{B6DE303D-3C73-D14D-8F1D-2A9B31EF2A4D}" srcOrd="1" destOrd="0" presId="urn:microsoft.com/office/officeart/2005/8/layout/hierarchy1"/>
    <dgm:cxn modelId="{E148887C-91EF-BB44-9947-AE2D1C3FA239}" type="presParOf" srcId="{B6DE303D-3C73-D14D-8F1D-2A9B31EF2A4D}" destId="{A7996874-6A99-B74F-84D9-5674DA1DA6A5}" srcOrd="0" destOrd="0" presId="urn:microsoft.com/office/officeart/2005/8/layout/hierarchy1"/>
    <dgm:cxn modelId="{03227C99-B6C5-AF49-9A70-C3DA2029ED40}" type="presParOf" srcId="{A7996874-6A99-B74F-84D9-5674DA1DA6A5}" destId="{B31932C2-B926-454C-8747-D1D7CB8D78F1}" srcOrd="0" destOrd="0" presId="urn:microsoft.com/office/officeart/2005/8/layout/hierarchy1"/>
    <dgm:cxn modelId="{C8194AA3-78FC-7E44-8681-0CD29E4C1A98}" type="presParOf" srcId="{A7996874-6A99-B74F-84D9-5674DA1DA6A5}" destId="{38A2E4CA-E813-DA4A-B6B2-E77CD087AFBF}" srcOrd="1" destOrd="0" presId="urn:microsoft.com/office/officeart/2005/8/layout/hierarchy1"/>
    <dgm:cxn modelId="{43059090-F302-5B4B-BB1F-7A55F1E08695}" type="presParOf" srcId="{B6DE303D-3C73-D14D-8F1D-2A9B31EF2A4D}" destId="{E2713EF9-8F0E-6B48-B69A-623787DD3A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</a:t>
          </a:r>
          <a:r>
            <a:rPr lang="es-ES" smtClean="0"/>
            <a:t>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7FD441F3-D245-D942-9856-8BF2AC27509D}" type="presOf" srcId="{064ECED0-3F00-084E-8442-3C1FDC7D4932}" destId="{31DC47E8-7D31-4140-B5CA-34F188266D56}" srcOrd="0" destOrd="0" presId="urn:microsoft.com/office/officeart/2005/8/layout/hierarchy6"/>
    <dgm:cxn modelId="{86EC1C23-55E0-FD4F-BBDE-7882C9358C69}" type="presOf" srcId="{3289D93C-882E-3741-8FB0-FB3D0598E381}" destId="{B4B243A6-E3E2-2244-BEE5-9D808B7CE6AF}" srcOrd="0" destOrd="0" presId="urn:microsoft.com/office/officeart/2005/8/layout/hierarchy6"/>
    <dgm:cxn modelId="{55A38399-736B-D245-9DD0-0633B82BC9E3}" type="presOf" srcId="{9246C826-F884-B24B-B6EE-4997D1960885}" destId="{E6105574-5B26-4C4F-ABA9-7C0BC990CB59}" srcOrd="0" destOrd="0" presId="urn:microsoft.com/office/officeart/2005/8/layout/hierarchy6"/>
    <dgm:cxn modelId="{B71B06D2-1EE7-A14E-89FA-516405322E18}" type="presOf" srcId="{4A2ADDF1-6AEF-8B4D-A618-3A41F1F7125E}" destId="{8ED886D0-E85C-9242-A131-83745364D874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5F71A993-74BF-FD4B-AEAD-2B3B13FDAE53}" type="presOf" srcId="{8AD40B87-739D-A04A-8016-97393397A271}" destId="{45168605-7D11-1247-B373-A42AC5E264EE}" srcOrd="1" destOrd="0" presId="urn:microsoft.com/office/officeart/2005/8/layout/hierarchy6"/>
    <dgm:cxn modelId="{95D01AE1-8898-344D-8447-0C5141AF1EF3}" type="presOf" srcId="{626E8685-D572-9E4D-B3C8-4C27C2B9D85B}" destId="{EDDEE7F0-098C-F744-853C-DCA64E2CF2FE}" srcOrd="0" destOrd="0" presId="urn:microsoft.com/office/officeart/2005/8/layout/hierarchy6"/>
    <dgm:cxn modelId="{C6B762E6-A29C-BC44-ABE0-D318F96504BA}" type="presOf" srcId="{9A74D2A8-F182-4743-B6DA-15F9F1CEF1D2}" destId="{C89936EF-E2B6-4E4C-9E8D-E88EE2DBB135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EA9E097A-E998-954F-8C6A-D79A7BB53EB5}" type="presOf" srcId="{8AD40B87-739D-A04A-8016-97393397A271}" destId="{5F4812D7-4903-E142-A5BD-E3C4A13B69D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A2E8C36-8BA0-524E-B318-124023DC17FD}" type="presOf" srcId="{A31C575B-4CC2-4341-A615-CDE130AC59F0}" destId="{E4CA12C4-8116-9242-87B9-FCF731F40A9B}" srcOrd="0" destOrd="0" presId="urn:microsoft.com/office/officeart/2005/8/layout/hierarchy6"/>
    <dgm:cxn modelId="{41FA6A84-72D3-6746-8DFF-C3D503387F12}" type="presOf" srcId="{0515F26C-2107-934B-BA6E-C9D1B7B1B609}" destId="{09B3857D-0B9D-774E-9601-845CE21E9E5E}" srcOrd="0" destOrd="0" presId="urn:microsoft.com/office/officeart/2005/8/layout/hierarchy6"/>
    <dgm:cxn modelId="{ABE90101-FA5C-B342-9058-46894EE897E6}" type="presOf" srcId="{C6219377-F396-2144-A84C-F343D1E2B7F9}" destId="{4B5A7428-917E-3C4B-BD89-709EC1AF8F5F}" srcOrd="0" destOrd="0" presId="urn:microsoft.com/office/officeart/2005/8/layout/hierarchy6"/>
    <dgm:cxn modelId="{65B2AECC-EB1E-3F45-9A69-2E25C8198B1C}" type="presOf" srcId="{89147617-33D1-744F-9F76-2049498BA0EE}" destId="{3197FCAB-10FF-154C-A22A-087FB5BBE2A3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25C62816-96AA-0C45-BE09-398723F30446}" type="presOf" srcId="{A31C575B-4CC2-4341-A615-CDE130AC59F0}" destId="{130021B8-EC0B-4949-9A23-0BA4CAB81107}" srcOrd="1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315431B9-A356-4148-A47F-055F67066C60}" type="presOf" srcId="{397A75C3-CDDA-FC48-AD83-B04FA3EA968A}" destId="{2B8543FC-3AAC-3047-93D0-3270C7C440CA}" srcOrd="0" destOrd="0" presId="urn:microsoft.com/office/officeart/2005/8/layout/hierarchy6"/>
    <dgm:cxn modelId="{758A7551-9952-D644-8103-F169BDC8F8FF}" type="presOf" srcId="{255A3141-1B05-CC49-8A26-0E3C1255CD95}" destId="{FB714BFB-B052-C947-BD86-7E5B6F57DB85}" srcOrd="0" destOrd="0" presId="urn:microsoft.com/office/officeart/2005/8/layout/hierarchy6"/>
    <dgm:cxn modelId="{9DE2B445-AD29-6B45-9662-164B007243ED}" type="presOf" srcId="{DF419D5F-6FCA-5245-A9AB-44F40EA0BEC7}" destId="{FE5A27DC-2A45-8943-A39C-79A72026D08E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958C5361-0A46-9143-9ED2-7E91AE6EC411}" type="presOf" srcId="{80C4D2E4-1ECD-544F-9B69-D988FC1F774F}" destId="{6214E12D-A996-BB4C-A112-5FAF74C52E9B}" srcOrd="0" destOrd="0" presId="urn:microsoft.com/office/officeart/2005/8/layout/hierarchy6"/>
    <dgm:cxn modelId="{F5FCC4C9-723E-0E43-AE7F-5C95EB7CCCC2}" type="presOf" srcId="{255A3141-1B05-CC49-8A26-0E3C1255CD95}" destId="{149995F4-71F1-0F40-B459-164807D54B6D}" srcOrd="1" destOrd="0" presId="urn:microsoft.com/office/officeart/2005/8/layout/hierarchy6"/>
    <dgm:cxn modelId="{1F3FE264-944D-2A45-8EAD-269AAB881C22}" type="presOf" srcId="{6AF4E655-095D-8742-84D6-2BFD3A1224FE}" destId="{89961688-3D20-CE49-A01C-7C5A1E986FD0}" srcOrd="0" destOrd="0" presId="urn:microsoft.com/office/officeart/2005/8/layout/hierarchy6"/>
    <dgm:cxn modelId="{80A3277D-7E3D-8549-B320-342CDACDA526}" type="presOf" srcId="{19BE3090-0CFD-D849-9FA2-EFE9B3FFB4A8}" destId="{BAC898A7-8D50-1B4C-B1BE-1CA92342F662}" srcOrd="0" destOrd="0" presId="urn:microsoft.com/office/officeart/2005/8/layout/hierarchy6"/>
    <dgm:cxn modelId="{AA36A288-2033-0940-A141-84ACCF45B2DC}" type="presOf" srcId="{405B6D29-308B-BE40-ACDE-5FAA47277B28}" destId="{863646D9-895A-F54E-967F-AC19FC52A86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A50CAAC-0E0A-0C4C-AE8E-392A3A121CCE}" type="presOf" srcId="{B5E46FA4-B9AE-FA4A-A8D0-7F7B73D0373F}" destId="{48BA0A5C-0C08-E24A-A306-79594CC064C8}" srcOrd="0" destOrd="0" presId="urn:microsoft.com/office/officeart/2005/8/layout/hierarchy6"/>
    <dgm:cxn modelId="{2CCA23A1-2954-B94B-AD6B-F378E34315FF}" type="presOf" srcId="{8B259635-4CF8-814A-8DAD-9E01D7771035}" destId="{7523D1F0-FB9D-C545-B403-659F11E4A07E}" srcOrd="0" destOrd="0" presId="urn:microsoft.com/office/officeart/2005/8/layout/hierarchy6"/>
    <dgm:cxn modelId="{647F361B-EED0-6440-8B20-69604C6309FF}" type="presOf" srcId="{9305D15D-6EEB-8F44-9307-CDB1E08C3692}" destId="{9A8B02C1-3412-F940-8ADA-A6B7F6C2E20A}" srcOrd="0" destOrd="0" presId="urn:microsoft.com/office/officeart/2005/8/layout/hierarchy6"/>
    <dgm:cxn modelId="{798DCCFB-F056-634F-A158-DC5510D2BF01}" type="presOf" srcId="{97A30A56-B3AE-AB4E-BE3F-5B33D62A3373}" destId="{489ABF32-7689-C340-83B3-7B4DC6806C44}" srcOrd="0" destOrd="0" presId="urn:microsoft.com/office/officeart/2005/8/layout/hierarchy6"/>
    <dgm:cxn modelId="{A25EFCA0-FE39-254E-BB2B-5FFD1107DCDB}" type="presOf" srcId="{37FCD23A-F0FA-AE4D-B450-ED865158C033}" destId="{C6B9AD11-2AC2-3043-8E02-6EE8785C5B6B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A4363091-9C71-1A4C-A7AC-F69A4A5CA542}" type="presParOf" srcId="{EDDEE7F0-098C-F744-853C-DCA64E2CF2FE}" destId="{EF649A04-0D71-9C4A-870D-AB7C9C534DFB}" srcOrd="0" destOrd="0" presId="urn:microsoft.com/office/officeart/2005/8/layout/hierarchy6"/>
    <dgm:cxn modelId="{997EF7F8-04F0-024F-A587-ED4863D48B04}" type="presParOf" srcId="{EF649A04-0D71-9C4A-870D-AB7C9C534DFB}" destId="{E4879A90-5AFD-9F4C-AA02-AB39726B06AA}" srcOrd="0" destOrd="0" presId="urn:microsoft.com/office/officeart/2005/8/layout/hierarchy6"/>
    <dgm:cxn modelId="{FEAC3E15-C01F-9C45-9B78-32A98D8BD0BE}" type="presParOf" srcId="{EF649A04-0D71-9C4A-870D-AB7C9C534DFB}" destId="{3C4F83B0-2747-F843-8BF6-114E89FB295E}" srcOrd="1" destOrd="0" presId="urn:microsoft.com/office/officeart/2005/8/layout/hierarchy6"/>
    <dgm:cxn modelId="{9A424AFB-259B-4841-A3F0-9021C490A961}" type="presParOf" srcId="{3C4F83B0-2747-F843-8BF6-114E89FB295E}" destId="{B5D8FD3B-3FE9-5144-AD25-7D6193C25976}" srcOrd="0" destOrd="0" presId="urn:microsoft.com/office/officeart/2005/8/layout/hierarchy6"/>
    <dgm:cxn modelId="{14F34F0D-3BB2-BB49-AE88-3E075B128CA0}" type="presParOf" srcId="{B5D8FD3B-3FE9-5144-AD25-7D6193C25976}" destId="{C89936EF-E2B6-4E4C-9E8D-E88EE2DBB135}" srcOrd="0" destOrd="0" presId="urn:microsoft.com/office/officeart/2005/8/layout/hierarchy6"/>
    <dgm:cxn modelId="{0ED9FDC0-4885-2043-9AC1-C1F5B1D119BF}" type="presParOf" srcId="{B5D8FD3B-3FE9-5144-AD25-7D6193C25976}" destId="{7DA4A37B-B94C-AC4B-86E7-002494FC330F}" srcOrd="1" destOrd="0" presId="urn:microsoft.com/office/officeart/2005/8/layout/hierarchy6"/>
    <dgm:cxn modelId="{9B89B91C-6B3E-3844-B227-2BB0C1288F36}" type="presParOf" srcId="{7DA4A37B-B94C-AC4B-86E7-002494FC330F}" destId="{48BA0A5C-0C08-E24A-A306-79594CC064C8}" srcOrd="0" destOrd="0" presId="urn:microsoft.com/office/officeart/2005/8/layout/hierarchy6"/>
    <dgm:cxn modelId="{28E1D1F6-5097-8948-829E-361F59C1C3A4}" type="presParOf" srcId="{7DA4A37B-B94C-AC4B-86E7-002494FC330F}" destId="{D66C75CD-2D4B-5449-A4A0-B8172062BD3E}" srcOrd="1" destOrd="0" presId="urn:microsoft.com/office/officeart/2005/8/layout/hierarchy6"/>
    <dgm:cxn modelId="{B7F0AF0F-6BAA-264B-8853-527F4E704ADA}" type="presParOf" srcId="{D66C75CD-2D4B-5449-A4A0-B8172062BD3E}" destId="{FE5A27DC-2A45-8943-A39C-79A72026D08E}" srcOrd="0" destOrd="0" presId="urn:microsoft.com/office/officeart/2005/8/layout/hierarchy6"/>
    <dgm:cxn modelId="{48286DD3-D4CB-384D-99ED-122AB3BE87FF}" type="presParOf" srcId="{D66C75CD-2D4B-5449-A4A0-B8172062BD3E}" destId="{9E0C6ADF-3096-6443-A7E2-D7410F0EDE7B}" srcOrd="1" destOrd="0" presId="urn:microsoft.com/office/officeart/2005/8/layout/hierarchy6"/>
    <dgm:cxn modelId="{577DA930-B3B5-8D44-A133-AFC155BE11F9}" type="presParOf" srcId="{9E0C6ADF-3096-6443-A7E2-D7410F0EDE7B}" destId="{489ABF32-7689-C340-83B3-7B4DC6806C44}" srcOrd="0" destOrd="0" presId="urn:microsoft.com/office/officeart/2005/8/layout/hierarchy6"/>
    <dgm:cxn modelId="{EAC31F78-A1E0-7343-8911-5B6F5D406EC3}" type="presParOf" srcId="{9E0C6ADF-3096-6443-A7E2-D7410F0EDE7B}" destId="{CB641CED-E93A-1740-9D67-04C32941AA1D}" srcOrd="1" destOrd="0" presId="urn:microsoft.com/office/officeart/2005/8/layout/hierarchy6"/>
    <dgm:cxn modelId="{0A8DD1F8-4615-A64B-A367-3ED89F60341A}" type="presParOf" srcId="{CB641CED-E93A-1740-9D67-04C32941AA1D}" destId="{8ED886D0-E85C-9242-A131-83745364D874}" srcOrd="0" destOrd="0" presId="urn:microsoft.com/office/officeart/2005/8/layout/hierarchy6"/>
    <dgm:cxn modelId="{B3727119-59A2-E74F-8C3C-C2EA87CC5960}" type="presParOf" srcId="{CB641CED-E93A-1740-9D67-04C32941AA1D}" destId="{C6439516-8793-5F46-B286-B5019F5E2B70}" srcOrd="1" destOrd="0" presId="urn:microsoft.com/office/officeart/2005/8/layout/hierarchy6"/>
    <dgm:cxn modelId="{4316A9B5-3E85-2A48-9AA8-33D748183A8C}" type="presParOf" srcId="{7DA4A37B-B94C-AC4B-86E7-002494FC330F}" destId="{C6B9AD11-2AC2-3043-8E02-6EE8785C5B6B}" srcOrd="2" destOrd="0" presId="urn:microsoft.com/office/officeart/2005/8/layout/hierarchy6"/>
    <dgm:cxn modelId="{2581E885-3947-C945-BCD3-587CD2DD5B68}" type="presParOf" srcId="{7DA4A37B-B94C-AC4B-86E7-002494FC330F}" destId="{E91FCE7B-646E-F045-96E7-9F0595C303F2}" srcOrd="3" destOrd="0" presId="urn:microsoft.com/office/officeart/2005/8/layout/hierarchy6"/>
    <dgm:cxn modelId="{F1F2BF0B-68F7-AF4C-B6F3-A117ED29D6EF}" type="presParOf" srcId="{E91FCE7B-646E-F045-96E7-9F0595C303F2}" destId="{E6105574-5B26-4C4F-ABA9-7C0BC990CB59}" srcOrd="0" destOrd="0" presId="urn:microsoft.com/office/officeart/2005/8/layout/hierarchy6"/>
    <dgm:cxn modelId="{4A330C7E-6208-C640-8694-C264484DEBAB}" type="presParOf" srcId="{E91FCE7B-646E-F045-96E7-9F0595C303F2}" destId="{B252ABAC-E959-574D-8296-F6BC1C834B0C}" srcOrd="1" destOrd="0" presId="urn:microsoft.com/office/officeart/2005/8/layout/hierarchy6"/>
    <dgm:cxn modelId="{EC374C82-39D7-354D-A1B2-0AD994F66D00}" type="presParOf" srcId="{7DA4A37B-B94C-AC4B-86E7-002494FC330F}" destId="{863646D9-895A-F54E-967F-AC19FC52A86E}" srcOrd="4" destOrd="0" presId="urn:microsoft.com/office/officeart/2005/8/layout/hierarchy6"/>
    <dgm:cxn modelId="{85483873-FAEC-A54B-9FC7-30F1562A2E58}" type="presParOf" srcId="{7DA4A37B-B94C-AC4B-86E7-002494FC330F}" destId="{39AF89FB-5743-3440-ACCC-F1F896B99179}" srcOrd="5" destOrd="0" presId="urn:microsoft.com/office/officeart/2005/8/layout/hierarchy6"/>
    <dgm:cxn modelId="{11566FC2-ADD0-5046-9E15-F670EFAC6522}" type="presParOf" srcId="{39AF89FB-5743-3440-ACCC-F1F896B99179}" destId="{BAC898A7-8D50-1B4C-B1BE-1CA92342F662}" srcOrd="0" destOrd="0" presId="urn:microsoft.com/office/officeart/2005/8/layout/hierarchy6"/>
    <dgm:cxn modelId="{63BDCA61-67B7-8A45-A223-4CFBFB350B94}" type="presParOf" srcId="{39AF89FB-5743-3440-ACCC-F1F896B99179}" destId="{EE38BDCC-A7D8-F042-8683-735FB8BF339D}" srcOrd="1" destOrd="0" presId="urn:microsoft.com/office/officeart/2005/8/layout/hierarchy6"/>
    <dgm:cxn modelId="{D244172E-C6F1-ED4A-8902-0906F9B55060}" type="presParOf" srcId="{EE38BDCC-A7D8-F042-8683-735FB8BF339D}" destId="{7523D1F0-FB9D-C545-B403-659F11E4A07E}" srcOrd="0" destOrd="0" presId="urn:microsoft.com/office/officeart/2005/8/layout/hierarchy6"/>
    <dgm:cxn modelId="{21F03FE0-5CCC-2849-BB84-D786732C8A4C}" type="presParOf" srcId="{EE38BDCC-A7D8-F042-8683-735FB8BF339D}" destId="{5D6C5A8C-BB74-3943-813E-E46D33568D7D}" srcOrd="1" destOrd="0" presId="urn:microsoft.com/office/officeart/2005/8/layout/hierarchy6"/>
    <dgm:cxn modelId="{1722FD3B-4D52-B547-A236-5A800FB8F951}" type="presParOf" srcId="{5D6C5A8C-BB74-3943-813E-E46D33568D7D}" destId="{89961688-3D20-CE49-A01C-7C5A1E986FD0}" srcOrd="0" destOrd="0" presId="urn:microsoft.com/office/officeart/2005/8/layout/hierarchy6"/>
    <dgm:cxn modelId="{62E7ACAB-F500-9848-8B9E-FBBDE7A2DCC4}" type="presParOf" srcId="{5D6C5A8C-BB74-3943-813E-E46D33568D7D}" destId="{69F514F2-16CA-B64B-87B0-DE39D1CB7B8B}" srcOrd="1" destOrd="0" presId="urn:microsoft.com/office/officeart/2005/8/layout/hierarchy6"/>
    <dgm:cxn modelId="{9571865E-57CD-2041-9657-4618059A176C}" type="presParOf" srcId="{69F514F2-16CA-B64B-87B0-DE39D1CB7B8B}" destId="{3197FCAB-10FF-154C-A22A-087FB5BBE2A3}" srcOrd="0" destOrd="0" presId="urn:microsoft.com/office/officeart/2005/8/layout/hierarchy6"/>
    <dgm:cxn modelId="{BA32B018-33F1-904C-BEDB-7DBBAE3D765C}" type="presParOf" srcId="{69F514F2-16CA-B64B-87B0-DE39D1CB7B8B}" destId="{59BE5B8A-B6D6-0241-AFF1-F3C039A3D40F}" srcOrd="1" destOrd="0" presId="urn:microsoft.com/office/officeart/2005/8/layout/hierarchy6"/>
    <dgm:cxn modelId="{A42F87D8-0CB6-9847-A024-39440BABC0EF}" type="presParOf" srcId="{59BE5B8A-B6D6-0241-AFF1-F3C039A3D40F}" destId="{2B8543FC-3AAC-3047-93D0-3270C7C440CA}" srcOrd="0" destOrd="0" presId="urn:microsoft.com/office/officeart/2005/8/layout/hierarchy6"/>
    <dgm:cxn modelId="{29305921-C3FD-6846-8CE7-BC48E36B4F07}" type="presParOf" srcId="{59BE5B8A-B6D6-0241-AFF1-F3C039A3D40F}" destId="{DB9BEF07-29D0-EC4A-B519-F2293F7FAB12}" srcOrd="1" destOrd="0" presId="urn:microsoft.com/office/officeart/2005/8/layout/hierarchy6"/>
    <dgm:cxn modelId="{15916F0C-C36F-6F4D-9E00-809704C05571}" type="presParOf" srcId="{EE38BDCC-A7D8-F042-8683-735FB8BF339D}" destId="{4B5A7428-917E-3C4B-BD89-709EC1AF8F5F}" srcOrd="2" destOrd="0" presId="urn:microsoft.com/office/officeart/2005/8/layout/hierarchy6"/>
    <dgm:cxn modelId="{E79A4AC3-5BE1-6E4B-99AD-6327183481C7}" type="presParOf" srcId="{EE38BDCC-A7D8-F042-8683-735FB8BF339D}" destId="{A372CB71-E6D7-0549-A42C-4689FEA0A74A}" srcOrd="3" destOrd="0" presId="urn:microsoft.com/office/officeart/2005/8/layout/hierarchy6"/>
    <dgm:cxn modelId="{930C0D1D-D29D-4443-92FF-0239335934AC}" type="presParOf" srcId="{A372CB71-E6D7-0549-A42C-4689FEA0A74A}" destId="{6214E12D-A996-BB4C-A112-5FAF74C52E9B}" srcOrd="0" destOrd="0" presId="urn:microsoft.com/office/officeart/2005/8/layout/hierarchy6"/>
    <dgm:cxn modelId="{9C1E68AC-3B8C-BA42-9426-9EE330D5A55C}" type="presParOf" srcId="{A372CB71-E6D7-0549-A42C-4689FEA0A74A}" destId="{40A4BA6A-869A-4E42-B8FA-93A0CE786E39}" srcOrd="1" destOrd="0" presId="urn:microsoft.com/office/officeart/2005/8/layout/hierarchy6"/>
    <dgm:cxn modelId="{FF70C2C1-BA39-3E49-97B5-2127FE185E5C}" type="presParOf" srcId="{EE38BDCC-A7D8-F042-8683-735FB8BF339D}" destId="{31DC47E8-7D31-4140-B5CA-34F188266D56}" srcOrd="4" destOrd="0" presId="urn:microsoft.com/office/officeart/2005/8/layout/hierarchy6"/>
    <dgm:cxn modelId="{70304565-46D9-174D-B7D2-FC6EAE16A32E}" type="presParOf" srcId="{EE38BDCC-A7D8-F042-8683-735FB8BF339D}" destId="{45EDDBA7-36BD-D14E-8F62-7BC8FF600B71}" srcOrd="5" destOrd="0" presId="urn:microsoft.com/office/officeart/2005/8/layout/hierarchy6"/>
    <dgm:cxn modelId="{E28391CA-C421-654B-B13B-3833ED136B60}" type="presParOf" srcId="{45EDDBA7-36BD-D14E-8F62-7BC8FF600B71}" destId="{B4B243A6-E3E2-2244-BEE5-9D808B7CE6AF}" srcOrd="0" destOrd="0" presId="urn:microsoft.com/office/officeart/2005/8/layout/hierarchy6"/>
    <dgm:cxn modelId="{197836E5-0E6B-B84F-8578-BD50B4237A45}" type="presParOf" srcId="{45EDDBA7-36BD-D14E-8F62-7BC8FF600B71}" destId="{92B4A705-630B-594F-B8DD-10B62F3951E2}" srcOrd="1" destOrd="0" presId="urn:microsoft.com/office/officeart/2005/8/layout/hierarchy6"/>
    <dgm:cxn modelId="{3B7A731D-258B-EA49-B7A2-5D0F7E5B59EA}" type="presParOf" srcId="{92B4A705-630B-594F-B8DD-10B62F3951E2}" destId="{9A8B02C1-3412-F940-8ADA-A6B7F6C2E20A}" srcOrd="0" destOrd="0" presId="urn:microsoft.com/office/officeart/2005/8/layout/hierarchy6"/>
    <dgm:cxn modelId="{E87156E1-4A66-1244-9945-3B858D850AF7}" type="presParOf" srcId="{92B4A705-630B-594F-B8DD-10B62F3951E2}" destId="{1E51CBF8-47F5-6D47-96A9-D77F88F60F41}" srcOrd="1" destOrd="0" presId="urn:microsoft.com/office/officeart/2005/8/layout/hierarchy6"/>
    <dgm:cxn modelId="{36AF4447-7C89-C844-983D-295B1A9DFE11}" type="presParOf" srcId="{1E51CBF8-47F5-6D47-96A9-D77F88F60F41}" destId="{09B3857D-0B9D-774E-9601-845CE21E9E5E}" srcOrd="0" destOrd="0" presId="urn:microsoft.com/office/officeart/2005/8/layout/hierarchy6"/>
    <dgm:cxn modelId="{DDAFD1BF-DD5B-774A-8EFC-9772460AD829}" type="presParOf" srcId="{1E51CBF8-47F5-6D47-96A9-D77F88F60F41}" destId="{06811D40-BD5B-E340-9AAE-1B32820F7348}" srcOrd="1" destOrd="0" presId="urn:microsoft.com/office/officeart/2005/8/layout/hierarchy6"/>
    <dgm:cxn modelId="{7A95C3F2-B446-314B-B8C5-0EA82D9E02CB}" type="presParOf" srcId="{EDDEE7F0-098C-F744-853C-DCA64E2CF2FE}" destId="{EB97AC43-04A6-C044-97B7-F78A4F5B7E68}" srcOrd="1" destOrd="0" presId="urn:microsoft.com/office/officeart/2005/8/layout/hierarchy6"/>
    <dgm:cxn modelId="{903B7977-7A1C-F34C-B84E-C68F553B35CC}" type="presParOf" srcId="{EB97AC43-04A6-C044-97B7-F78A4F5B7E68}" destId="{CBF056DB-9E32-A946-A40A-4C1FFA608CBC}" srcOrd="0" destOrd="0" presId="urn:microsoft.com/office/officeart/2005/8/layout/hierarchy6"/>
    <dgm:cxn modelId="{F8F79448-78B9-884C-B788-3ECFB471A700}" type="presParOf" srcId="{CBF056DB-9E32-A946-A40A-4C1FFA608CBC}" destId="{E4CA12C4-8116-9242-87B9-FCF731F40A9B}" srcOrd="0" destOrd="0" presId="urn:microsoft.com/office/officeart/2005/8/layout/hierarchy6"/>
    <dgm:cxn modelId="{C1407135-F45D-E443-B596-3FE4864231E5}" type="presParOf" srcId="{CBF056DB-9E32-A946-A40A-4C1FFA608CBC}" destId="{130021B8-EC0B-4949-9A23-0BA4CAB81107}" srcOrd="1" destOrd="0" presId="urn:microsoft.com/office/officeart/2005/8/layout/hierarchy6"/>
    <dgm:cxn modelId="{6EE29397-ADBE-2A4A-9DF1-1BF74B6FAE0C}" type="presParOf" srcId="{EB97AC43-04A6-C044-97B7-F78A4F5B7E68}" destId="{9E4C5330-08DC-294C-9FE7-1F21B61C1C30}" srcOrd="1" destOrd="0" presId="urn:microsoft.com/office/officeart/2005/8/layout/hierarchy6"/>
    <dgm:cxn modelId="{1306E9DE-13DF-084E-B61F-9526AF3C1551}" type="presParOf" srcId="{9E4C5330-08DC-294C-9FE7-1F21B61C1C30}" destId="{C2FEF84C-5FFE-5044-9506-BA600DE49C0E}" srcOrd="0" destOrd="0" presId="urn:microsoft.com/office/officeart/2005/8/layout/hierarchy6"/>
    <dgm:cxn modelId="{6D79A410-C5A6-8B42-AA35-8B0BE9C481BA}" type="presParOf" srcId="{EB97AC43-04A6-C044-97B7-F78A4F5B7E68}" destId="{9FCAE4E4-E8B6-5849-9C36-CBB96853A88C}" srcOrd="2" destOrd="0" presId="urn:microsoft.com/office/officeart/2005/8/layout/hierarchy6"/>
    <dgm:cxn modelId="{584F5614-1AE1-BD4D-A36C-B320226961D9}" type="presParOf" srcId="{9FCAE4E4-E8B6-5849-9C36-CBB96853A88C}" destId="{5F4812D7-4903-E142-A5BD-E3C4A13B69DA}" srcOrd="0" destOrd="0" presId="urn:microsoft.com/office/officeart/2005/8/layout/hierarchy6"/>
    <dgm:cxn modelId="{3A486C33-239B-CC47-A323-4876E6C27CCA}" type="presParOf" srcId="{9FCAE4E4-E8B6-5849-9C36-CBB96853A88C}" destId="{45168605-7D11-1247-B373-A42AC5E264EE}" srcOrd="1" destOrd="0" presId="urn:microsoft.com/office/officeart/2005/8/layout/hierarchy6"/>
    <dgm:cxn modelId="{19B69FED-6347-4D4C-BEFC-1355BCF588FC}" type="presParOf" srcId="{EB97AC43-04A6-C044-97B7-F78A4F5B7E68}" destId="{A26DAFB6-A7DB-494B-A31B-168EC6D6486B}" srcOrd="3" destOrd="0" presId="urn:microsoft.com/office/officeart/2005/8/layout/hierarchy6"/>
    <dgm:cxn modelId="{DB07CC10-3423-0048-AC57-327990AD6F8E}" type="presParOf" srcId="{A26DAFB6-A7DB-494B-A31B-168EC6D6486B}" destId="{980767BA-38CD-2345-B2A4-21026CC21B11}" srcOrd="0" destOrd="0" presId="urn:microsoft.com/office/officeart/2005/8/layout/hierarchy6"/>
    <dgm:cxn modelId="{7C86E40A-9FE7-5D4B-8700-4621AB12E9C6}" type="presParOf" srcId="{EB97AC43-04A6-C044-97B7-F78A4F5B7E68}" destId="{F5B8BFAB-561A-6246-A554-35D3186B91BD}" srcOrd="4" destOrd="0" presId="urn:microsoft.com/office/officeart/2005/8/layout/hierarchy6"/>
    <dgm:cxn modelId="{62C6F2DD-9D86-8F45-B364-A6683A7618AF}" type="presParOf" srcId="{F5B8BFAB-561A-6246-A554-35D3186B91BD}" destId="{FB714BFB-B052-C947-BD86-7E5B6F57DB85}" srcOrd="0" destOrd="0" presId="urn:microsoft.com/office/officeart/2005/8/layout/hierarchy6"/>
    <dgm:cxn modelId="{86E9E500-1E2E-674E-8694-9DBF0E9023DA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57F1FAE-C6DA-A243-B54B-CC3DBE406F37}" type="presOf" srcId="{2A9D519E-7663-7F48-B8DD-8AB44AD9107D}" destId="{669DD5C9-9609-CE4F-ABBD-1F0DCA380BA0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05620617-C215-6848-A894-2ABBE563B5CC}" type="presOf" srcId="{9F3020A5-F26B-194F-A760-C93CAA79F85E}" destId="{67E60FAE-53A3-1249-81D5-BC87A5DC1291}" srcOrd="0" destOrd="0" presId="urn:microsoft.com/office/officeart/2005/8/layout/hierarchy6"/>
    <dgm:cxn modelId="{61BA3B6E-4B68-5842-B3A7-B0E75A8E4ACA}" type="presOf" srcId="{7B15209F-48A6-4544-9935-866F853FE0B1}" destId="{68C36BB5-1E95-8248-970C-BCEE066C8DB6}" srcOrd="0" destOrd="0" presId="urn:microsoft.com/office/officeart/2005/8/layout/hierarchy6"/>
    <dgm:cxn modelId="{444D66E6-C523-5B45-A880-A1408D5C60A5}" type="presOf" srcId="{DF419D5F-6FCA-5245-A9AB-44F40EA0BEC7}" destId="{FE5A27DC-2A45-8943-A39C-79A72026D08E}" srcOrd="0" destOrd="0" presId="urn:microsoft.com/office/officeart/2005/8/layout/hierarchy6"/>
    <dgm:cxn modelId="{17FB972D-ED19-2E4D-9E6E-44D9260F252E}" type="presOf" srcId="{A7357AD9-822F-4F4A-B35F-969D7BD6CCBA}" destId="{C7DCF179-F9D0-5345-B130-898265B7DC83}" srcOrd="0" destOrd="0" presId="urn:microsoft.com/office/officeart/2005/8/layout/hierarchy6"/>
    <dgm:cxn modelId="{10F42F9C-35DA-1344-81A1-700A3585302A}" type="presOf" srcId="{8AD40B87-739D-A04A-8016-97393397A271}" destId="{5F4812D7-4903-E142-A5BD-E3C4A13B69DA}" srcOrd="0" destOrd="0" presId="urn:microsoft.com/office/officeart/2005/8/layout/hierarchy6"/>
    <dgm:cxn modelId="{B6E6027F-749A-A745-BC2B-C8F65BD094E4}" type="presOf" srcId="{185CB023-DCF2-3147-9651-0A40BA23580E}" destId="{DAAFC5F1-8EFF-2946-9F10-F41EBA754C08}" srcOrd="0" destOrd="0" presId="urn:microsoft.com/office/officeart/2005/8/layout/hierarchy6"/>
    <dgm:cxn modelId="{975FB72B-EA2D-8C43-8AD2-1C7CEF2FC00E}" type="presOf" srcId="{B5E46FA4-B9AE-FA4A-A8D0-7F7B73D0373F}" destId="{48BA0A5C-0C08-E24A-A306-79594CC064C8}" srcOrd="0" destOrd="0" presId="urn:microsoft.com/office/officeart/2005/8/layout/hierarchy6"/>
    <dgm:cxn modelId="{A2331AF8-8209-FB4C-B7CB-C00962E576B3}" type="presOf" srcId="{9A74D2A8-F182-4743-B6DA-15F9F1CEF1D2}" destId="{C89936EF-E2B6-4E4C-9E8D-E88EE2DBB135}" srcOrd="0" destOrd="0" presId="urn:microsoft.com/office/officeart/2005/8/layout/hierarchy6"/>
    <dgm:cxn modelId="{5740F088-3BFD-7C4A-8E15-8F76E62C195F}" type="presOf" srcId="{9246C826-F884-B24B-B6EE-4997D1960885}" destId="{E6105574-5B26-4C4F-ABA9-7C0BC990CB59}" srcOrd="0" destOrd="0" presId="urn:microsoft.com/office/officeart/2005/8/layout/hierarchy6"/>
    <dgm:cxn modelId="{FE097D83-67F9-ED45-B9F4-6887DE9AB69C}" type="presOf" srcId="{255A3141-1B05-CC49-8A26-0E3C1255CD95}" destId="{149995F4-71F1-0F40-B459-164807D54B6D}" srcOrd="1" destOrd="0" presId="urn:microsoft.com/office/officeart/2005/8/layout/hierarchy6"/>
    <dgm:cxn modelId="{F833C6DB-FAD8-EB40-9B64-B3A674EF358A}" type="presOf" srcId="{A31C575B-4CC2-4341-A615-CDE130AC59F0}" destId="{E4CA12C4-8116-9242-87B9-FCF731F40A9B}" srcOrd="0" destOrd="0" presId="urn:microsoft.com/office/officeart/2005/8/layout/hierarchy6"/>
    <dgm:cxn modelId="{E2856122-AF38-8A4C-ABC0-C77D8779D1A9}" type="presOf" srcId="{A31C575B-4CC2-4341-A615-CDE130AC59F0}" destId="{130021B8-EC0B-4949-9A23-0BA4CAB81107}" srcOrd="1" destOrd="0" presId="urn:microsoft.com/office/officeart/2005/8/layout/hierarchy6"/>
    <dgm:cxn modelId="{F5298781-F3CD-3F4D-A27F-510FE70BAC5B}" type="presOf" srcId="{255A3141-1B05-CC49-8A26-0E3C1255CD95}" destId="{FB714BFB-B052-C947-BD86-7E5B6F57DB85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1EF065D7-264B-0944-95A7-C3E8CF25E27A}" type="presOf" srcId="{37FCD23A-F0FA-AE4D-B450-ED865158C033}" destId="{C6B9AD11-2AC2-3043-8E02-6EE8785C5B6B}" srcOrd="0" destOrd="0" presId="urn:microsoft.com/office/officeart/2005/8/layout/hierarchy6"/>
    <dgm:cxn modelId="{C47AAE47-E4F6-3D44-A029-61EFA715B301}" type="presOf" srcId="{795E62CA-5C36-2741-8E9F-FF83CD53390A}" destId="{AD7F6C6C-23F1-0D47-B559-984030243071}" srcOrd="0" destOrd="0" presId="urn:microsoft.com/office/officeart/2005/8/layout/hierarchy6"/>
    <dgm:cxn modelId="{70F48233-88AE-1C4C-9883-9CB27B2D411D}" type="presOf" srcId="{915CCA1F-C3C6-F844-9751-D040E6A8443E}" destId="{3D53E5C0-862C-FC47-AB1E-1995D91117F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29CAABC6-E3B0-9448-84DB-F62A8B8B395A}" type="presOf" srcId="{0C187911-1B9A-244C-9094-F31992C19EC3}" destId="{690049D9-32C0-1046-8B5B-7F029B276DB5}" srcOrd="0" destOrd="0" presId="urn:microsoft.com/office/officeart/2005/8/layout/hierarchy6"/>
    <dgm:cxn modelId="{9B73FB3A-01C4-CB47-9A08-89B128957299}" type="presOf" srcId="{626E8685-D572-9E4D-B3C8-4C27C2B9D85B}" destId="{EDDEE7F0-098C-F744-853C-DCA64E2CF2FE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422EB26F-4B98-BC4E-B350-2DA955E4CE4B}" type="presOf" srcId="{4289A4CB-64AA-E149-853A-21F899270B00}" destId="{E6731BDB-E9D9-134D-9F4A-D754E37F131C}" srcOrd="0" destOrd="0" presId="urn:microsoft.com/office/officeart/2005/8/layout/hierarchy6"/>
    <dgm:cxn modelId="{551B9A72-575E-9E47-A063-B6DD79D63B13}" type="presOf" srcId="{DB8E60D6-345A-DC41-9C00-266F6BEA3D15}" destId="{68895108-35F2-AD48-84C7-97F22DE3AFDB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A0BEB8AF-8EE6-7746-AD98-9E76B2B2EAC6}" type="presOf" srcId="{DEE390E9-9D17-E945-9F0D-835AE7D118DC}" destId="{2D449575-0A80-894D-80DF-4FAE57622C5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55DE293-A929-6147-AB9D-8B230979732F}" type="presOf" srcId="{F48B3302-B53E-F540-9BD5-9907A9388FF0}" destId="{4F02D586-D1A8-FD44-A7C1-C199A6B7361F}" srcOrd="0" destOrd="0" presId="urn:microsoft.com/office/officeart/2005/8/layout/hierarchy6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E7CD767-BDA0-D64C-A0EC-EE84B1B725E0}" type="presOf" srcId="{8AD40B87-739D-A04A-8016-97393397A271}" destId="{45168605-7D11-1247-B373-A42AC5E264EE}" srcOrd="1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1C34AC5C-E7B2-BB4F-9807-17B90CAA1C08}" type="presOf" srcId="{9B673B5D-0EFE-6340-9CE7-C9948B56EC67}" destId="{F921EF2E-675D-F64D-BD97-41F5A8EDEAB5}" srcOrd="0" destOrd="0" presId="urn:microsoft.com/office/officeart/2005/8/layout/hierarchy6"/>
    <dgm:cxn modelId="{F66047C2-9306-9E43-BFB8-95242569BCE0}" type="presOf" srcId="{B9DAF8E3-0597-8F4A-ADCF-7AEF3523B3E1}" destId="{01259724-222C-9345-8B8D-01C2433F8948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D7CC1EFE-1338-7240-8A48-6C9D56CC5E48}" type="presParOf" srcId="{EDDEE7F0-098C-F744-853C-DCA64E2CF2FE}" destId="{EF649A04-0D71-9C4A-870D-AB7C9C534DFB}" srcOrd="0" destOrd="0" presId="urn:microsoft.com/office/officeart/2005/8/layout/hierarchy6"/>
    <dgm:cxn modelId="{284C7136-BBA0-ED42-BFC9-BE9C90055862}" type="presParOf" srcId="{EF649A04-0D71-9C4A-870D-AB7C9C534DFB}" destId="{E4879A90-5AFD-9F4C-AA02-AB39726B06AA}" srcOrd="0" destOrd="0" presId="urn:microsoft.com/office/officeart/2005/8/layout/hierarchy6"/>
    <dgm:cxn modelId="{BD549AF5-E652-9A4F-A05F-A542462A3AA6}" type="presParOf" srcId="{EF649A04-0D71-9C4A-870D-AB7C9C534DFB}" destId="{3C4F83B0-2747-F843-8BF6-114E89FB295E}" srcOrd="1" destOrd="0" presId="urn:microsoft.com/office/officeart/2005/8/layout/hierarchy6"/>
    <dgm:cxn modelId="{662F8238-57E2-BB44-87C0-1943184E35F8}" type="presParOf" srcId="{3C4F83B0-2747-F843-8BF6-114E89FB295E}" destId="{B5D8FD3B-3FE9-5144-AD25-7D6193C25976}" srcOrd="0" destOrd="0" presId="urn:microsoft.com/office/officeart/2005/8/layout/hierarchy6"/>
    <dgm:cxn modelId="{8F8A398D-0BBC-1342-BE87-3F32B3825911}" type="presParOf" srcId="{B5D8FD3B-3FE9-5144-AD25-7D6193C25976}" destId="{C89936EF-E2B6-4E4C-9E8D-E88EE2DBB135}" srcOrd="0" destOrd="0" presId="urn:microsoft.com/office/officeart/2005/8/layout/hierarchy6"/>
    <dgm:cxn modelId="{333A5757-1487-474B-ABE7-5BA38F028AD8}" type="presParOf" srcId="{B5D8FD3B-3FE9-5144-AD25-7D6193C25976}" destId="{7DA4A37B-B94C-AC4B-86E7-002494FC330F}" srcOrd="1" destOrd="0" presId="urn:microsoft.com/office/officeart/2005/8/layout/hierarchy6"/>
    <dgm:cxn modelId="{7644A557-B5D3-024C-BC0B-98C0C6953D31}" type="presParOf" srcId="{7DA4A37B-B94C-AC4B-86E7-002494FC330F}" destId="{48BA0A5C-0C08-E24A-A306-79594CC064C8}" srcOrd="0" destOrd="0" presId="urn:microsoft.com/office/officeart/2005/8/layout/hierarchy6"/>
    <dgm:cxn modelId="{89F2EB57-0B0F-404B-989D-62B857F87D22}" type="presParOf" srcId="{7DA4A37B-B94C-AC4B-86E7-002494FC330F}" destId="{D66C75CD-2D4B-5449-A4A0-B8172062BD3E}" srcOrd="1" destOrd="0" presId="urn:microsoft.com/office/officeart/2005/8/layout/hierarchy6"/>
    <dgm:cxn modelId="{9BB87D4D-EF5F-3143-865C-57831F9AD4F2}" type="presParOf" srcId="{D66C75CD-2D4B-5449-A4A0-B8172062BD3E}" destId="{FE5A27DC-2A45-8943-A39C-79A72026D08E}" srcOrd="0" destOrd="0" presId="urn:microsoft.com/office/officeart/2005/8/layout/hierarchy6"/>
    <dgm:cxn modelId="{869069EB-A3BE-514F-9C1C-AC2C347521F8}" type="presParOf" srcId="{D66C75CD-2D4B-5449-A4A0-B8172062BD3E}" destId="{9E0C6ADF-3096-6443-A7E2-D7410F0EDE7B}" srcOrd="1" destOrd="0" presId="urn:microsoft.com/office/officeart/2005/8/layout/hierarchy6"/>
    <dgm:cxn modelId="{07D56FA5-B6C0-F441-B55C-C8E120FB0C1B}" type="presParOf" srcId="{9E0C6ADF-3096-6443-A7E2-D7410F0EDE7B}" destId="{01259724-222C-9345-8B8D-01C2433F8948}" srcOrd="0" destOrd="0" presId="urn:microsoft.com/office/officeart/2005/8/layout/hierarchy6"/>
    <dgm:cxn modelId="{DAE04336-5A4F-8F4E-972A-1114790669D3}" type="presParOf" srcId="{9E0C6ADF-3096-6443-A7E2-D7410F0EDE7B}" destId="{7C5E1EDC-7A66-D54E-A8EB-7DCE4AC02EE2}" srcOrd="1" destOrd="0" presId="urn:microsoft.com/office/officeart/2005/8/layout/hierarchy6"/>
    <dgm:cxn modelId="{D06B346C-9918-3049-BC24-06EF986425C5}" type="presParOf" srcId="{7C5E1EDC-7A66-D54E-A8EB-7DCE4AC02EE2}" destId="{68C36BB5-1E95-8248-970C-BCEE066C8DB6}" srcOrd="0" destOrd="0" presId="urn:microsoft.com/office/officeart/2005/8/layout/hierarchy6"/>
    <dgm:cxn modelId="{46EB22A7-A9B7-7D46-BAD2-4957F1E81915}" type="presParOf" srcId="{7C5E1EDC-7A66-D54E-A8EB-7DCE4AC02EE2}" destId="{E17AE495-B5A7-7442-A9C2-8C2831408D8B}" srcOrd="1" destOrd="0" presId="urn:microsoft.com/office/officeart/2005/8/layout/hierarchy6"/>
    <dgm:cxn modelId="{42D2583A-BAA7-BF4F-B980-86AC36393D2D}" type="presParOf" srcId="{E17AE495-B5A7-7442-A9C2-8C2831408D8B}" destId="{67E60FAE-53A3-1249-81D5-BC87A5DC1291}" srcOrd="0" destOrd="0" presId="urn:microsoft.com/office/officeart/2005/8/layout/hierarchy6"/>
    <dgm:cxn modelId="{9A17016B-B1AC-2B48-B9DF-790233AE91DC}" type="presParOf" srcId="{E17AE495-B5A7-7442-A9C2-8C2831408D8B}" destId="{2E061BF8-5B7A-6542-85E0-7A12C6142B78}" srcOrd="1" destOrd="0" presId="urn:microsoft.com/office/officeart/2005/8/layout/hierarchy6"/>
    <dgm:cxn modelId="{D3D9D766-F5C9-6D40-92C5-47F32C9D67BE}" type="presParOf" srcId="{2E061BF8-5B7A-6542-85E0-7A12C6142B78}" destId="{690049D9-32C0-1046-8B5B-7F029B276DB5}" srcOrd="0" destOrd="0" presId="urn:microsoft.com/office/officeart/2005/8/layout/hierarchy6"/>
    <dgm:cxn modelId="{51C7F519-F7E7-5B46-8E7C-EADFF1D76016}" type="presParOf" srcId="{2E061BF8-5B7A-6542-85E0-7A12C6142B78}" destId="{9D4D253C-08FD-884B-9F1F-37A7D331430B}" srcOrd="1" destOrd="0" presId="urn:microsoft.com/office/officeart/2005/8/layout/hierarchy6"/>
    <dgm:cxn modelId="{EF4E88E0-6D33-A348-B1A6-981CB26382CF}" type="presParOf" srcId="{9E0C6ADF-3096-6443-A7E2-D7410F0EDE7B}" destId="{C6B9AD11-2AC2-3043-8E02-6EE8785C5B6B}" srcOrd="2" destOrd="0" presId="urn:microsoft.com/office/officeart/2005/8/layout/hierarchy6"/>
    <dgm:cxn modelId="{143240FD-69ED-6D41-AAE7-5058F5E18455}" type="presParOf" srcId="{9E0C6ADF-3096-6443-A7E2-D7410F0EDE7B}" destId="{E91FCE7B-646E-F045-96E7-9F0595C303F2}" srcOrd="3" destOrd="0" presId="urn:microsoft.com/office/officeart/2005/8/layout/hierarchy6"/>
    <dgm:cxn modelId="{72A778C2-6630-0C48-9347-158E9B4F0E85}" type="presParOf" srcId="{E91FCE7B-646E-F045-96E7-9F0595C303F2}" destId="{E6105574-5B26-4C4F-ABA9-7C0BC990CB59}" srcOrd="0" destOrd="0" presId="urn:microsoft.com/office/officeart/2005/8/layout/hierarchy6"/>
    <dgm:cxn modelId="{99FE88E0-5406-AE4D-A801-715A0DB014AD}" type="presParOf" srcId="{E91FCE7B-646E-F045-96E7-9F0595C303F2}" destId="{B252ABAC-E959-574D-8296-F6BC1C834B0C}" srcOrd="1" destOrd="0" presId="urn:microsoft.com/office/officeart/2005/8/layout/hierarchy6"/>
    <dgm:cxn modelId="{6391DD09-DD94-5441-82A8-06DDD5AF16D5}" type="presParOf" srcId="{9E0C6ADF-3096-6443-A7E2-D7410F0EDE7B}" destId="{C7DCF179-F9D0-5345-B130-898265B7DC83}" srcOrd="4" destOrd="0" presId="urn:microsoft.com/office/officeart/2005/8/layout/hierarchy6"/>
    <dgm:cxn modelId="{16D7999D-9E4F-BC43-BF98-2CEC69913D0B}" type="presParOf" srcId="{9E0C6ADF-3096-6443-A7E2-D7410F0EDE7B}" destId="{282D9F2D-D029-274D-976D-0228A261A816}" srcOrd="5" destOrd="0" presId="urn:microsoft.com/office/officeart/2005/8/layout/hierarchy6"/>
    <dgm:cxn modelId="{3F005C82-18FD-9C43-9A8F-F1FE1D05FFAC}" type="presParOf" srcId="{282D9F2D-D029-274D-976D-0228A261A816}" destId="{68895108-35F2-AD48-84C7-97F22DE3AFDB}" srcOrd="0" destOrd="0" presId="urn:microsoft.com/office/officeart/2005/8/layout/hierarchy6"/>
    <dgm:cxn modelId="{D2B8111E-8E21-7543-B0E0-357DAB4483F1}" type="presParOf" srcId="{282D9F2D-D029-274D-976D-0228A261A816}" destId="{71AAF349-6057-7943-87C6-3017F215EBFA}" srcOrd="1" destOrd="0" presId="urn:microsoft.com/office/officeart/2005/8/layout/hierarchy6"/>
    <dgm:cxn modelId="{6DF49BB9-2573-134B-ADCB-9C9E0B5BAB57}" type="presParOf" srcId="{71AAF349-6057-7943-87C6-3017F215EBFA}" destId="{F921EF2E-675D-F64D-BD97-41F5A8EDEAB5}" srcOrd="0" destOrd="0" presId="urn:microsoft.com/office/officeart/2005/8/layout/hierarchy6"/>
    <dgm:cxn modelId="{38FD6403-296E-944A-A1E3-57E71486B66C}" type="presParOf" srcId="{71AAF349-6057-7943-87C6-3017F215EBFA}" destId="{7200BA56-FA87-9247-B86A-E543EFEE404E}" srcOrd="1" destOrd="0" presId="urn:microsoft.com/office/officeart/2005/8/layout/hierarchy6"/>
    <dgm:cxn modelId="{E9195CE5-FEF4-D347-9A30-D3E5360436B5}" type="presParOf" srcId="{7200BA56-FA87-9247-B86A-E543EFEE404E}" destId="{669DD5C9-9609-CE4F-ABBD-1F0DCA380BA0}" srcOrd="0" destOrd="0" presId="urn:microsoft.com/office/officeart/2005/8/layout/hierarchy6"/>
    <dgm:cxn modelId="{DC7E4A43-4266-F247-8F2B-3BCDCFBC8D89}" type="presParOf" srcId="{7200BA56-FA87-9247-B86A-E543EFEE404E}" destId="{9B964376-F67A-8845-9515-505F5BC160ED}" srcOrd="1" destOrd="0" presId="urn:microsoft.com/office/officeart/2005/8/layout/hierarchy6"/>
    <dgm:cxn modelId="{93210534-E081-4541-92E0-82C8E0EDD33F}" type="presParOf" srcId="{7DA4A37B-B94C-AC4B-86E7-002494FC330F}" destId="{DAAFC5F1-8EFF-2946-9F10-F41EBA754C08}" srcOrd="2" destOrd="0" presId="urn:microsoft.com/office/officeart/2005/8/layout/hierarchy6"/>
    <dgm:cxn modelId="{3AF53532-61D9-644B-AF66-67571766CF26}" type="presParOf" srcId="{7DA4A37B-B94C-AC4B-86E7-002494FC330F}" destId="{810517D1-CC46-2343-83D7-ECBF69E0881E}" srcOrd="3" destOrd="0" presId="urn:microsoft.com/office/officeart/2005/8/layout/hierarchy6"/>
    <dgm:cxn modelId="{FAD19641-1477-184B-861D-144522718E4F}" type="presParOf" srcId="{810517D1-CC46-2343-83D7-ECBF69E0881E}" destId="{E6731BDB-E9D9-134D-9F4A-D754E37F131C}" srcOrd="0" destOrd="0" presId="urn:microsoft.com/office/officeart/2005/8/layout/hierarchy6"/>
    <dgm:cxn modelId="{BB42817A-5ACB-CE4A-B3DC-66F8D9C05FAA}" type="presParOf" srcId="{810517D1-CC46-2343-83D7-ECBF69E0881E}" destId="{F7187646-3039-264D-90A2-58C7EDECE0FF}" srcOrd="1" destOrd="0" presId="urn:microsoft.com/office/officeart/2005/8/layout/hierarchy6"/>
    <dgm:cxn modelId="{609829A0-C8B9-FF47-A659-09AE85A00129}" type="presParOf" srcId="{7DA4A37B-B94C-AC4B-86E7-002494FC330F}" destId="{AD7F6C6C-23F1-0D47-B559-984030243071}" srcOrd="4" destOrd="0" presId="urn:microsoft.com/office/officeart/2005/8/layout/hierarchy6"/>
    <dgm:cxn modelId="{D4BDF4FE-B228-AA4A-B001-074CF0D80682}" type="presParOf" srcId="{7DA4A37B-B94C-AC4B-86E7-002494FC330F}" destId="{519E232D-60A0-5747-A35B-D54307E90195}" srcOrd="5" destOrd="0" presId="urn:microsoft.com/office/officeart/2005/8/layout/hierarchy6"/>
    <dgm:cxn modelId="{5878E3C5-5165-6146-B121-D5616875D29A}" type="presParOf" srcId="{519E232D-60A0-5747-A35B-D54307E90195}" destId="{3D53E5C0-862C-FC47-AB1E-1995D91117FA}" srcOrd="0" destOrd="0" presId="urn:microsoft.com/office/officeart/2005/8/layout/hierarchy6"/>
    <dgm:cxn modelId="{95D48226-911C-F244-A55B-B946C57A41EF}" type="presParOf" srcId="{519E232D-60A0-5747-A35B-D54307E90195}" destId="{DD41ACC6-6EC6-904B-AF82-0A3D4F89743D}" srcOrd="1" destOrd="0" presId="urn:microsoft.com/office/officeart/2005/8/layout/hierarchy6"/>
    <dgm:cxn modelId="{8E12465B-C444-9D4E-ACB8-A9B26CBBB165}" type="presParOf" srcId="{DD41ACC6-6EC6-904B-AF82-0A3D4F89743D}" destId="{4F02D586-D1A8-FD44-A7C1-C199A6B7361F}" srcOrd="0" destOrd="0" presId="urn:microsoft.com/office/officeart/2005/8/layout/hierarchy6"/>
    <dgm:cxn modelId="{3C4C9345-3A68-8F4C-83A9-F85A2E8E04E6}" type="presParOf" srcId="{DD41ACC6-6EC6-904B-AF82-0A3D4F89743D}" destId="{1585CEE0-8ED9-E941-8629-5E266DD49B7F}" srcOrd="1" destOrd="0" presId="urn:microsoft.com/office/officeart/2005/8/layout/hierarchy6"/>
    <dgm:cxn modelId="{1C18A0CF-104E-E541-AE88-D2EA34227195}" type="presParOf" srcId="{1585CEE0-8ED9-E941-8629-5E266DD49B7F}" destId="{2D449575-0A80-894D-80DF-4FAE57622C5E}" srcOrd="0" destOrd="0" presId="urn:microsoft.com/office/officeart/2005/8/layout/hierarchy6"/>
    <dgm:cxn modelId="{ED56A1BC-C358-524A-AAF5-CAE4B27533A1}" type="presParOf" srcId="{1585CEE0-8ED9-E941-8629-5E266DD49B7F}" destId="{54839BEB-A04B-9549-8C7C-774309BBD3E2}" srcOrd="1" destOrd="0" presId="urn:microsoft.com/office/officeart/2005/8/layout/hierarchy6"/>
    <dgm:cxn modelId="{2E469D41-0128-F04B-BB25-F7E58A92E575}" type="presParOf" srcId="{EDDEE7F0-098C-F744-853C-DCA64E2CF2FE}" destId="{EB97AC43-04A6-C044-97B7-F78A4F5B7E68}" srcOrd="1" destOrd="0" presId="urn:microsoft.com/office/officeart/2005/8/layout/hierarchy6"/>
    <dgm:cxn modelId="{EFF9626F-2BB0-CF44-B9B1-7CCC764799EC}" type="presParOf" srcId="{EB97AC43-04A6-C044-97B7-F78A4F5B7E68}" destId="{CBF056DB-9E32-A946-A40A-4C1FFA608CBC}" srcOrd="0" destOrd="0" presId="urn:microsoft.com/office/officeart/2005/8/layout/hierarchy6"/>
    <dgm:cxn modelId="{6FEFD30E-4F47-844B-B610-A4B79F27D905}" type="presParOf" srcId="{CBF056DB-9E32-A946-A40A-4C1FFA608CBC}" destId="{E4CA12C4-8116-9242-87B9-FCF731F40A9B}" srcOrd="0" destOrd="0" presId="urn:microsoft.com/office/officeart/2005/8/layout/hierarchy6"/>
    <dgm:cxn modelId="{8CD0C800-17FD-B24D-BF9F-7CF43D1301B8}" type="presParOf" srcId="{CBF056DB-9E32-A946-A40A-4C1FFA608CBC}" destId="{130021B8-EC0B-4949-9A23-0BA4CAB81107}" srcOrd="1" destOrd="0" presId="urn:microsoft.com/office/officeart/2005/8/layout/hierarchy6"/>
    <dgm:cxn modelId="{50ADCEFC-6FBF-564F-AA9E-652700CFAA89}" type="presParOf" srcId="{EB97AC43-04A6-C044-97B7-F78A4F5B7E68}" destId="{9E4C5330-08DC-294C-9FE7-1F21B61C1C30}" srcOrd="1" destOrd="0" presId="urn:microsoft.com/office/officeart/2005/8/layout/hierarchy6"/>
    <dgm:cxn modelId="{F597EE99-2BE0-1741-833D-55F173C705BE}" type="presParOf" srcId="{9E4C5330-08DC-294C-9FE7-1F21B61C1C30}" destId="{C2FEF84C-5FFE-5044-9506-BA600DE49C0E}" srcOrd="0" destOrd="0" presId="urn:microsoft.com/office/officeart/2005/8/layout/hierarchy6"/>
    <dgm:cxn modelId="{5509E204-6E92-9A42-8362-56FA03DE1667}" type="presParOf" srcId="{EB97AC43-04A6-C044-97B7-F78A4F5B7E68}" destId="{9FCAE4E4-E8B6-5849-9C36-CBB96853A88C}" srcOrd="2" destOrd="0" presId="urn:microsoft.com/office/officeart/2005/8/layout/hierarchy6"/>
    <dgm:cxn modelId="{827CB991-AF5F-1E4D-9CC1-B737BC5397C8}" type="presParOf" srcId="{9FCAE4E4-E8B6-5849-9C36-CBB96853A88C}" destId="{5F4812D7-4903-E142-A5BD-E3C4A13B69DA}" srcOrd="0" destOrd="0" presId="urn:microsoft.com/office/officeart/2005/8/layout/hierarchy6"/>
    <dgm:cxn modelId="{6482A5A3-DEF2-154D-9B5E-0AD899031048}" type="presParOf" srcId="{9FCAE4E4-E8B6-5849-9C36-CBB96853A88C}" destId="{45168605-7D11-1247-B373-A42AC5E264EE}" srcOrd="1" destOrd="0" presId="urn:microsoft.com/office/officeart/2005/8/layout/hierarchy6"/>
    <dgm:cxn modelId="{22E7904F-8367-3E47-9488-87AB35BC9ADA}" type="presParOf" srcId="{EB97AC43-04A6-C044-97B7-F78A4F5B7E68}" destId="{A26DAFB6-A7DB-494B-A31B-168EC6D6486B}" srcOrd="3" destOrd="0" presId="urn:microsoft.com/office/officeart/2005/8/layout/hierarchy6"/>
    <dgm:cxn modelId="{2988C66E-58A1-1E49-A351-BFF45EEEF95E}" type="presParOf" srcId="{A26DAFB6-A7DB-494B-A31B-168EC6D6486B}" destId="{980767BA-38CD-2345-B2A4-21026CC21B11}" srcOrd="0" destOrd="0" presId="urn:microsoft.com/office/officeart/2005/8/layout/hierarchy6"/>
    <dgm:cxn modelId="{AC981E04-FA02-F047-BC4C-176974A82D32}" type="presParOf" srcId="{EB97AC43-04A6-C044-97B7-F78A4F5B7E68}" destId="{F5B8BFAB-561A-6246-A554-35D3186B91BD}" srcOrd="4" destOrd="0" presId="urn:microsoft.com/office/officeart/2005/8/layout/hierarchy6"/>
    <dgm:cxn modelId="{54DEA168-70A3-0041-8A71-4A2309602893}" type="presParOf" srcId="{F5B8BFAB-561A-6246-A554-35D3186B91BD}" destId="{FB714BFB-B052-C947-BD86-7E5B6F57DB85}" srcOrd="0" destOrd="0" presId="urn:microsoft.com/office/officeart/2005/8/layout/hierarchy6"/>
    <dgm:cxn modelId="{BB8FF842-77FA-F049-8C82-8B3685C09D7A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</a:t>
          </a:r>
          <a:r>
            <a:rPr lang="es-ES" smtClean="0"/>
            <a:t>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C38EFEEA-1FB0-F742-82A1-20D057A568B0}" type="presOf" srcId="{DF419D5F-6FCA-5245-A9AB-44F40EA0BEC7}" destId="{FE5A27DC-2A45-8943-A39C-79A72026D08E}" srcOrd="0" destOrd="0" presId="urn:microsoft.com/office/officeart/2005/8/layout/hierarchy6"/>
    <dgm:cxn modelId="{ED3F3DE0-FE2A-104E-BCD0-A20273994DD3}" type="presOf" srcId="{3289D93C-882E-3741-8FB0-FB3D0598E381}" destId="{B4B243A6-E3E2-2244-BEE5-9D808B7CE6AF}" srcOrd="0" destOrd="0" presId="urn:microsoft.com/office/officeart/2005/8/layout/hierarchy6"/>
    <dgm:cxn modelId="{FD346652-AFBA-034A-BF2D-DAEB08CA6646}" type="presOf" srcId="{A31C575B-4CC2-4341-A615-CDE130AC59F0}" destId="{130021B8-EC0B-4949-9A23-0BA4CAB81107}" srcOrd="1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E0735B9B-AA89-3142-BA36-86518CD7430E}" type="presOf" srcId="{9A74D2A8-F182-4743-B6DA-15F9F1CEF1D2}" destId="{C89936EF-E2B6-4E4C-9E8D-E88EE2DBB135}" srcOrd="0" destOrd="0" presId="urn:microsoft.com/office/officeart/2005/8/layout/hierarchy6"/>
    <dgm:cxn modelId="{05DD2F1E-93D0-A24B-8ED8-F088BF33A863}" type="presOf" srcId="{C6219377-F396-2144-A84C-F343D1E2B7F9}" destId="{4B5A7428-917E-3C4B-BD89-709EC1AF8F5F}" srcOrd="0" destOrd="0" presId="urn:microsoft.com/office/officeart/2005/8/layout/hierarchy6"/>
    <dgm:cxn modelId="{46A3337E-B2CA-1242-8321-7090D983B38D}" type="presOf" srcId="{97A30A56-B3AE-AB4E-BE3F-5B33D62A3373}" destId="{489ABF32-7689-C340-83B3-7B4DC6806C44}" srcOrd="0" destOrd="0" presId="urn:microsoft.com/office/officeart/2005/8/layout/hierarchy6"/>
    <dgm:cxn modelId="{621B7B37-3AE3-324E-9958-E1ADD044C4A7}" type="presOf" srcId="{9246C826-F884-B24B-B6EE-4997D1960885}" destId="{E6105574-5B26-4C4F-ABA9-7C0BC990CB59}" srcOrd="0" destOrd="0" presId="urn:microsoft.com/office/officeart/2005/8/layout/hierarchy6"/>
    <dgm:cxn modelId="{E4EE5745-B9FA-4B48-BA81-A35A465B78C5}" type="presOf" srcId="{405B6D29-308B-BE40-ACDE-5FAA47277B28}" destId="{863646D9-895A-F54E-967F-AC19FC52A86E}" srcOrd="0" destOrd="0" presId="urn:microsoft.com/office/officeart/2005/8/layout/hierarchy6"/>
    <dgm:cxn modelId="{F95193BD-8718-9247-A392-E06E3BAEED92}" type="presOf" srcId="{9305D15D-6EEB-8F44-9307-CDB1E08C3692}" destId="{9A8B02C1-3412-F940-8ADA-A6B7F6C2E20A}" srcOrd="0" destOrd="0" presId="urn:microsoft.com/office/officeart/2005/8/layout/hierarchy6"/>
    <dgm:cxn modelId="{257E26C9-905C-FB4D-8561-F9F7732BC32D}" type="presOf" srcId="{0515F26C-2107-934B-BA6E-C9D1B7B1B609}" destId="{09B3857D-0B9D-774E-9601-845CE21E9E5E}" srcOrd="0" destOrd="0" presId="urn:microsoft.com/office/officeart/2005/8/layout/hierarchy6"/>
    <dgm:cxn modelId="{0A3C8C6F-3CE8-E34F-AF00-A7BFBE2ED38E}" type="presOf" srcId="{37FCD23A-F0FA-AE4D-B450-ED865158C033}" destId="{C6B9AD11-2AC2-3043-8E02-6EE8785C5B6B}" srcOrd="0" destOrd="0" presId="urn:microsoft.com/office/officeart/2005/8/layout/hierarchy6"/>
    <dgm:cxn modelId="{CFC07B3C-7EF6-3F48-8614-C208CC2BBBB2}" type="presOf" srcId="{8B259635-4CF8-814A-8DAD-9E01D7771035}" destId="{7523D1F0-FB9D-C545-B403-659F11E4A07E}" srcOrd="0" destOrd="0" presId="urn:microsoft.com/office/officeart/2005/8/layout/hierarchy6"/>
    <dgm:cxn modelId="{4A4A1975-8656-5F45-9B9E-2609C9A28478}" type="presOf" srcId="{255A3141-1B05-CC49-8A26-0E3C1255CD95}" destId="{149995F4-71F1-0F40-B459-164807D54B6D}" srcOrd="1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4EBD1657-8FEA-DF48-93F7-A9E0E1CE98F1}" type="presOf" srcId="{6AF4E655-095D-8742-84D6-2BFD3A1224FE}" destId="{89961688-3D20-CE49-A01C-7C5A1E986FD0}" srcOrd="0" destOrd="0" presId="urn:microsoft.com/office/officeart/2005/8/layout/hierarchy6"/>
    <dgm:cxn modelId="{F6D20A1D-45A3-F04A-A20D-EF77C9ABBD67}" type="presOf" srcId="{4A2ADDF1-6AEF-8B4D-A618-3A41F1F7125E}" destId="{8ED886D0-E85C-9242-A131-83745364D874}" srcOrd="0" destOrd="0" presId="urn:microsoft.com/office/officeart/2005/8/layout/hierarchy6"/>
    <dgm:cxn modelId="{50BE3314-40EA-624E-9704-BCA5134BF5A7}" type="presOf" srcId="{A31C575B-4CC2-4341-A615-CDE130AC59F0}" destId="{E4CA12C4-8116-9242-87B9-FCF731F40A9B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15726D4C-9D95-C848-B002-409D396D35F0}" type="presOf" srcId="{8AD40B87-739D-A04A-8016-97393397A271}" destId="{5F4812D7-4903-E142-A5BD-E3C4A13B69DA}" srcOrd="0" destOrd="0" presId="urn:microsoft.com/office/officeart/2005/8/layout/hierarchy6"/>
    <dgm:cxn modelId="{D03A9F2C-0714-994F-BBA5-B5BFF134513A}" type="presOf" srcId="{8AD40B87-739D-A04A-8016-97393397A271}" destId="{45168605-7D11-1247-B373-A42AC5E264EE}" srcOrd="1" destOrd="0" presId="urn:microsoft.com/office/officeart/2005/8/layout/hierarchy6"/>
    <dgm:cxn modelId="{E0E4A98D-E6E6-7546-9FAB-D6F38959100B}" type="presOf" srcId="{626E8685-D572-9E4D-B3C8-4C27C2B9D85B}" destId="{EDDEE7F0-098C-F744-853C-DCA64E2CF2F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F660288-33FE-FC4B-B647-A1023E95BF0F}" type="presOf" srcId="{255A3141-1B05-CC49-8A26-0E3C1255CD95}" destId="{FB714BFB-B052-C947-BD86-7E5B6F57DB85}" srcOrd="0" destOrd="0" presId="urn:microsoft.com/office/officeart/2005/8/layout/hierarchy6"/>
    <dgm:cxn modelId="{723AB7C2-6FC6-884F-8FF2-F73287CAEDC8}" type="presOf" srcId="{19BE3090-0CFD-D849-9FA2-EFE9B3FFB4A8}" destId="{BAC898A7-8D50-1B4C-B1BE-1CA92342F662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70CFF783-1932-2A49-AB1E-6041C954E553}" type="presOf" srcId="{80C4D2E4-1ECD-544F-9B69-D988FC1F774F}" destId="{6214E12D-A996-BB4C-A112-5FAF74C52E9B}" srcOrd="0" destOrd="0" presId="urn:microsoft.com/office/officeart/2005/8/layout/hierarchy6"/>
    <dgm:cxn modelId="{0E817E69-ACF1-1A46-9F93-04DE6B855128}" type="presOf" srcId="{064ECED0-3F00-084E-8442-3C1FDC7D4932}" destId="{31DC47E8-7D31-4140-B5CA-34F188266D56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8161B4E3-06F1-FC41-8D37-6ECADFE02BE7}" type="presOf" srcId="{397A75C3-CDDA-FC48-AD83-B04FA3EA968A}" destId="{2B8543FC-3AAC-3047-93D0-3270C7C440CA}" srcOrd="0" destOrd="0" presId="urn:microsoft.com/office/officeart/2005/8/layout/hierarchy6"/>
    <dgm:cxn modelId="{2387F128-847D-8346-B77A-5A46B6ECC155}" type="presOf" srcId="{89147617-33D1-744F-9F76-2049498BA0EE}" destId="{3197FCAB-10FF-154C-A22A-087FB5BBE2A3}" srcOrd="0" destOrd="0" presId="urn:microsoft.com/office/officeart/2005/8/layout/hierarchy6"/>
    <dgm:cxn modelId="{72D8E4B0-E683-4E49-9BF2-D38921C880CA}" type="presOf" srcId="{B5E46FA4-B9AE-FA4A-A8D0-7F7B73D0373F}" destId="{48BA0A5C-0C08-E24A-A306-79594CC064C8}" srcOrd="0" destOrd="0" presId="urn:microsoft.com/office/officeart/2005/8/layout/hierarchy6"/>
    <dgm:cxn modelId="{0424194B-B9F0-5C46-8C24-0C8722F2B6BD}" type="presParOf" srcId="{EDDEE7F0-098C-F744-853C-DCA64E2CF2FE}" destId="{EF649A04-0D71-9C4A-870D-AB7C9C534DFB}" srcOrd="0" destOrd="0" presId="urn:microsoft.com/office/officeart/2005/8/layout/hierarchy6"/>
    <dgm:cxn modelId="{882CB5BD-CD12-9A49-855D-86B10928097B}" type="presParOf" srcId="{EF649A04-0D71-9C4A-870D-AB7C9C534DFB}" destId="{E4879A90-5AFD-9F4C-AA02-AB39726B06AA}" srcOrd="0" destOrd="0" presId="urn:microsoft.com/office/officeart/2005/8/layout/hierarchy6"/>
    <dgm:cxn modelId="{EDB7A928-D194-F045-9F27-BED4F4F1BBF7}" type="presParOf" srcId="{EF649A04-0D71-9C4A-870D-AB7C9C534DFB}" destId="{3C4F83B0-2747-F843-8BF6-114E89FB295E}" srcOrd="1" destOrd="0" presId="urn:microsoft.com/office/officeart/2005/8/layout/hierarchy6"/>
    <dgm:cxn modelId="{96C718E3-D8FB-094B-8708-EEC2AFFEB757}" type="presParOf" srcId="{3C4F83B0-2747-F843-8BF6-114E89FB295E}" destId="{B5D8FD3B-3FE9-5144-AD25-7D6193C25976}" srcOrd="0" destOrd="0" presId="urn:microsoft.com/office/officeart/2005/8/layout/hierarchy6"/>
    <dgm:cxn modelId="{858EE280-B72C-5044-A3CD-9962BFBA266A}" type="presParOf" srcId="{B5D8FD3B-3FE9-5144-AD25-7D6193C25976}" destId="{C89936EF-E2B6-4E4C-9E8D-E88EE2DBB135}" srcOrd="0" destOrd="0" presId="urn:microsoft.com/office/officeart/2005/8/layout/hierarchy6"/>
    <dgm:cxn modelId="{F23DAE33-BC14-9A46-9223-BDCE9F92F86A}" type="presParOf" srcId="{B5D8FD3B-3FE9-5144-AD25-7D6193C25976}" destId="{7DA4A37B-B94C-AC4B-86E7-002494FC330F}" srcOrd="1" destOrd="0" presId="urn:microsoft.com/office/officeart/2005/8/layout/hierarchy6"/>
    <dgm:cxn modelId="{AA3686EB-805F-3243-A170-B6255AB2C79B}" type="presParOf" srcId="{7DA4A37B-B94C-AC4B-86E7-002494FC330F}" destId="{48BA0A5C-0C08-E24A-A306-79594CC064C8}" srcOrd="0" destOrd="0" presId="urn:microsoft.com/office/officeart/2005/8/layout/hierarchy6"/>
    <dgm:cxn modelId="{2EB856C8-0302-944A-8BA2-BDA738367231}" type="presParOf" srcId="{7DA4A37B-B94C-AC4B-86E7-002494FC330F}" destId="{D66C75CD-2D4B-5449-A4A0-B8172062BD3E}" srcOrd="1" destOrd="0" presId="urn:microsoft.com/office/officeart/2005/8/layout/hierarchy6"/>
    <dgm:cxn modelId="{AFAE4EFD-687A-194A-AA30-3B17F4D847AA}" type="presParOf" srcId="{D66C75CD-2D4B-5449-A4A0-B8172062BD3E}" destId="{FE5A27DC-2A45-8943-A39C-79A72026D08E}" srcOrd="0" destOrd="0" presId="urn:microsoft.com/office/officeart/2005/8/layout/hierarchy6"/>
    <dgm:cxn modelId="{101369B4-FA4F-BC4B-837A-53987585C5A5}" type="presParOf" srcId="{D66C75CD-2D4B-5449-A4A0-B8172062BD3E}" destId="{9E0C6ADF-3096-6443-A7E2-D7410F0EDE7B}" srcOrd="1" destOrd="0" presId="urn:microsoft.com/office/officeart/2005/8/layout/hierarchy6"/>
    <dgm:cxn modelId="{3FDBBCDD-F820-E64D-8D1E-C1F56F1EFC23}" type="presParOf" srcId="{9E0C6ADF-3096-6443-A7E2-D7410F0EDE7B}" destId="{489ABF32-7689-C340-83B3-7B4DC6806C44}" srcOrd="0" destOrd="0" presId="urn:microsoft.com/office/officeart/2005/8/layout/hierarchy6"/>
    <dgm:cxn modelId="{D05C495D-DDB0-324D-B16F-90E2FB3EA8DA}" type="presParOf" srcId="{9E0C6ADF-3096-6443-A7E2-D7410F0EDE7B}" destId="{CB641CED-E93A-1740-9D67-04C32941AA1D}" srcOrd="1" destOrd="0" presId="urn:microsoft.com/office/officeart/2005/8/layout/hierarchy6"/>
    <dgm:cxn modelId="{6E9994B6-0D20-7A4F-91F4-F075CD0F6146}" type="presParOf" srcId="{CB641CED-E93A-1740-9D67-04C32941AA1D}" destId="{8ED886D0-E85C-9242-A131-83745364D874}" srcOrd="0" destOrd="0" presId="urn:microsoft.com/office/officeart/2005/8/layout/hierarchy6"/>
    <dgm:cxn modelId="{F8E2A67C-A905-624E-AC41-1A1749C9A5B6}" type="presParOf" srcId="{CB641CED-E93A-1740-9D67-04C32941AA1D}" destId="{C6439516-8793-5F46-B286-B5019F5E2B70}" srcOrd="1" destOrd="0" presId="urn:microsoft.com/office/officeart/2005/8/layout/hierarchy6"/>
    <dgm:cxn modelId="{8D938A94-BB9F-6341-8B89-5369792B7092}" type="presParOf" srcId="{7DA4A37B-B94C-AC4B-86E7-002494FC330F}" destId="{C6B9AD11-2AC2-3043-8E02-6EE8785C5B6B}" srcOrd="2" destOrd="0" presId="urn:microsoft.com/office/officeart/2005/8/layout/hierarchy6"/>
    <dgm:cxn modelId="{C8E4ACE9-16FC-904D-B3AC-D895D74B8BB4}" type="presParOf" srcId="{7DA4A37B-B94C-AC4B-86E7-002494FC330F}" destId="{E91FCE7B-646E-F045-96E7-9F0595C303F2}" srcOrd="3" destOrd="0" presId="urn:microsoft.com/office/officeart/2005/8/layout/hierarchy6"/>
    <dgm:cxn modelId="{4882FE12-CEDF-2F42-BA50-CEBAE5953EB8}" type="presParOf" srcId="{E91FCE7B-646E-F045-96E7-9F0595C303F2}" destId="{E6105574-5B26-4C4F-ABA9-7C0BC990CB59}" srcOrd="0" destOrd="0" presId="urn:microsoft.com/office/officeart/2005/8/layout/hierarchy6"/>
    <dgm:cxn modelId="{8FB9B572-A192-C748-BBC5-23FACFD17EDD}" type="presParOf" srcId="{E91FCE7B-646E-F045-96E7-9F0595C303F2}" destId="{B252ABAC-E959-574D-8296-F6BC1C834B0C}" srcOrd="1" destOrd="0" presId="urn:microsoft.com/office/officeart/2005/8/layout/hierarchy6"/>
    <dgm:cxn modelId="{9A3022EB-B7D5-674F-B737-BB07F1F8AA1D}" type="presParOf" srcId="{7DA4A37B-B94C-AC4B-86E7-002494FC330F}" destId="{863646D9-895A-F54E-967F-AC19FC52A86E}" srcOrd="4" destOrd="0" presId="urn:microsoft.com/office/officeart/2005/8/layout/hierarchy6"/>
    <dgm:cxn modelId="{EC1C394D-B4E9-DE43-8EF0-8A9F28DBF34E}" type="presParOf" srcId="{7DA4A37B-B94C-AC4B-86E7-002494FC330F}" destId="{39AF89FB-5743-3440-ACCC-F1F896B99179}" srcOrd="5" destOrd="0" presId="urn:microsoft.com/office/officeart/2005/8/layout/hierarchy6"/>
    <dgm:cxn modelId="{71F45664-71A9-EE40-9BED-AD0849368E1E}" type="presParOf" srcId="{39AF89FB-5743-3440-ACCC-F1F896B99179}" destId="{BAC898A7-8D50-1B4C-B1BE-1CA92342F662}" srcOrd="0" destOrd="0" presId="urn:microsoft.com/office/officeart/2005/8/layout/hierarchy6"/>
    <dgm:cxn modelId="{D5FDCDC1-0464-E44C-A917-1B0F6239B66B}" type="presParOf" srcId="{39AF89FB-5743-3440-ACCC-F1F896B99179}" destId="{EE38BDCC-A7D8-F042-8683-735FB8BF339D}" srcOrd="1" destOrd="0" presId="urn:microsoft.com/office/officeart/2005/8/layout/hierarchy6"/>
    <dgm:cxn modelId="{46CAA80E-7C90-224C-9FCC-F714F54A25FC}" type="presParOf" srcId="{EE38BDCC-A7D8-F042-8683-735FB8BF339D}" destId="{7523D1F0-FB9D-C545-B403-659F11E4A07E}" srcOrd="0" destOrd="0" presId="urn:microsoft.com/office/officeart/2005/8/layout/hierarchy6"/>
    <dgm:cxn modelId="{230349A1-A543-144D-84E0-484F34A03AF6}" type="presParOf" srcId="{EE38BDCC-A7D8-F042-8683-735FB8BF339D}" destId="{5D6C5A8C-BB74-3943-813E-E46D33568D7D}" srcOrd="1" destOrd="0" presId="urn:microsoft.com/office/officeart/2005/8/layout/hierarchy6"/>
    <dgm:cxn modelId="{E955419F-8904-DC47-AC36-D6D937E0745D}" type="presParOf" srcId="{5D6C5A8C-BB74-3943-813E-E46D33568D7D}" destId="{89961688-3D20-CE49-A01C-7C5A1E986FD0}" srcOrd="0" destOrd="0" presId="urn:microsoft.com/office/officeart/2005/8/layout/hierarchy6"/>
    <dgm:cxn modelId="{23AC1455-1D1D-6942-A1B9-96E85D75FDAC}" type="presParOf" srcId="{5D6C5A8C-BB74-3943-813E-E46D33568D7D}" destId="{69F514F2-16CA-B64B-87B0-DE39D1CB7B8B}" srcOrd="1" destOrd="0" presId="urn:microsoft.com/office/officeart/2005/8/layout/hierarchy6"/>
    <dgm:cxn modelId="{9EB0A292-6148-FA43-B292-4215E10FF46C}" type="presParOf" srcId="{69F514F2-16CA-B64B-87B0-DE39D1CB7B8B}" destId="{3197FCAB-10FF-154C-A22A-087FB5BBE2A3}" srcOrd="0" destOrd="0" presId="urn:microsoft.com/office/officeart/2005/8/layout/hierarchy6"/>
    <dgm:cxn modelId="{3A19CA7F-15AE-E04B-BE5A-4F889897C687}" type="presParOf" srcId="{69F514F2-16CA-B64B-87B0-DE39D1CB7B8B}" destId="{59BE5B8A-B6D6-0241-AFF1-F3C039A3D40F}" srcOrd="1" destOrd="0" presId="urn:microsoft.com/office/officeart/2005/8/layout/hierarchy6"/>
    <dgm:cxn modelId="{7F2C9951-39E9-6B4F-9C99-B3095EA7C40E}" type="presParOf" srcId="{59BE5B8A-B6D6-0241-AFF1-F3C039A3D40F}" destId="{2B8543FC-3AAC-3047-93D0-3270C7C440CA}" srcOrd="0" destOrd="0" presId="urn:microsoft.com/office/officeart/2005/8/layout/hierarchy6"/>
    <dgm:cxn modelId="{AA1249B9-AD96-4748-BFAA-C31EAD2146C8}" type="presParOf" srcId="{59BE5B8A-B6D6-0241-AFF1-F3C039A3D40F}" destId="{DB9BEF07-29D0-EC4A-B519-F2293F7FAB12}" srcOrd="1" destOrd="0" presId="urn:microsoft.com/office/officeart/2005/8/layout/hierarchy6"/>
    <dgm:cxn modelId="{0BBAC38B-8F59-1E45-B678-273B8B51D86C}" type="presParOf" srcId="{EE38BDCC-A7D8-F042-8683-735FB8BF339D}" destId="{4B5A7428-917E-3C4B-BD89-709EC1AF8F5F}" srcOrd="2" destOrd="0" presId="urn:microsoft.com/office/officeart/2005/8/layout/hierarchy6"/>
    <dgm:cxn modelId="{8319CA40-E98B-6E45-9AF4-0B240D6FF7F4}" type="presParOf" srcId="{EE38BDCC-A7D8-F042-8683-735FB8BF339D}" destId="{A372CB71-E6D7-0549-A42C-4689FEA0A74A}" srcOrd="3" destOrd="0" presId="urn:microsoft.com/office/officeart/2005/8/layout/hierarchy6"/>
    <dgm:cxn modelId="{D44ADFFB-96C8-B142-90ED-0254793C9FFB}" type="presParOf" srcId="{A372CB71-E6D7-0549-A42C-4689FEA0A74A}" destId="{6214E12D-A996-BB4C-A112-5FAF74C52E9B}" srcOrd="0" destOrd="0" presId="urn:microsoft.com/office/officeart/2005/8/layout/hierarchy6"/>
    <dgm:cxn modelId="{2FFF9CB6-A5C6-2A4A-9A4E-E027EC0521BC}" type="presParOf" srcId="{A372CB71-E6D7-0549-A42C-4689FEA0A74A}" destId="{40A4BA6A-869A-4E42-B8FA-93A0CE786E39}" srcOrd="1" destOrd="0" presId="urn:microsoft.com/office/officeart/2005/8/layout/hierarchy6"/>
    <dgm:cxn modelId="{AD4D98C8-B782-D444-8069-83A359798041}" type="presParOf" srcId="{EE38BDCC-A7D8-F042-8683-735FB8BF339D}" destId="{31DC47E8-7D31-4140-B5CA-34F188266D56}" srcOrd="4" destOrd="0" presId="urn:microsoft.com/office/officeart/2005/8/layout/hierarchy6"/>
    <dgm:cxn modelId="{02F1BFE5-7DD0-8E4C-9FA6-298A2CB77ADF}" type="presParOf" srcId="{EE38BDCC-A7D8-F042-8683-735FB8BF339D}" destId="{45EDDBA7-36BD-D14E-8F62-7BC8FF600B71}" srcOrd="5" destOrd="0" presId="urn:microsoft.com/office/officeart/2005/8/layout/hierarchy6"/>
    <dgm:cxn modelId="{3A12193B-6610-3740-8B39-140500CC40B1}" type="presParOf" srcId="{45EDDBA7-36BD-D14E-8F62-7BC8FF600B71}" destId="{B4B243A6-E3E2-2244-BEE5-9D808B7CE6AF}" srcOrd="0" destOrd="0" presId="urn:microsoft.com/office/officeart/2005/8/layout/hierarchy6"/>
    <dgm:cxn modelId="{DDD43112-3636-7B4A-B617-0914D52728BC}" type="presParOf" srcId="{45EDDBA7-36BD-D14E-8F62-7BC8FF600B71}" destId="{92B4A705-630B-594F-B8DD-10B62F3951E2}" srcOrd="1" destOrd="0" presId="urn:microsoft.com/office/officeart/2005/8/layout/hierarchy6"/>
    <dgm:cxn modelId="{5361294A-7285-104F-86F5-D6AA69E7ADE5}" type="presParOf" srcId="{92B4A705-630B-594F-B8DD-10B62F3951E2}" destId="{9A8B02C1-3412-F940-8ADA-A6B7F6C2E20A}" srcOrd="0" destOrd="0" presId="urn:microsoft.com/office/officeart/2005/8/layout/hierarchy6"/>
    <dgm:cxn modelId="{C9405EEB-C418-574A-87CD-8AF97D4BC22A}" type="presParOf" srcId="{92B4A705-630B-594F-B8DD-10B62F3951E2}" destId="{1E51CBF8-47F5-6D47-96A9-D77F88F60F41}" srcOrd="1" destOrd="0" presId="urn:microsoft.com/office/officeart/2005/8/layout/hierarchy6"/>
    <dgm:cxn modelId="{B2D1FF19-B051-B949-886D-DD9FEB50D7DF}" type="presParOf" srcId="{1E51CBF8-47F5-6D47-96A9-D77F88F60F41}" destId="{09B3857D-0B9D-774E-9601-845CE21E9E5E}" srcOrd="0" destOrd="0" presId="urn:microsoft.com/office/officeart/2005/8/layout/hierarchy6"/>
    <dgm:cxn modelId="{EDE0CF0A-C31C-1B43-AF23-74B1D3790D7C}" type="presParOf" srcId="{1E51CBF8-47F5-6D47-96A9-D77F88F60F41}" destId="{06811D40-BD5B-E340-9AAE-1B32820F7348}" srcOrd="1" destOrd="0" presId="urn:microsoft.com/office/officeart/2005/8/layout/hierarchy6"/>
    <dgm:cxn modelId="{EF70E64B-2557-EF46-AEB6-7256507180EC}" type="presParOf" srcId="{EDDEE7F0-098C-F744-853C-DCA64E2CF2FE}" destId="{EB97AC43-04A6-C044-97B7-F78A4F5B7E68}" srcOrd="1" destOrd="0" presId="urn:microsoft.com/office/officeart/2005/8/layout/hierarchy6"/>
    <dgm:cxn modelId="{F5EEB50A-6AB7-AF4E-90AE-EF4B92948FD2}" type="presParOf" srcId="{EB97AC43-04A6-C044-97B7-F78A4F5B7E68}" destId="{CBF056DB-9E32-A946-A40A-4C1FFA608CBC}" srcOrd="0" destOrd="0" presId="urn:microsoft.com/office/officeart/2005/8/layout/hierarchy6"/>
    <dgm:cxn modelId="{E3385750-EA81-7345-A013-84A281C4FDE9}" type="presParOf" srcId="{CBF056DB-9E32-A946-A40A-4C1FFA608CBC}" destId="{E4CA12C4-8116-9242-87B9-FCF731F40A9B}" srcOrd="0" destOrd="0" presId="urn:microsoft.com/office/officeart/2005/8/layout/hierarchy6"/>
    <dgm:cxn modelId="{18804960-7FAB-3D45-9CAE-A4A39FD7C5AF}" type="presParOf" srcId="{CBF056DB-9E32-A946-A40A-4C1FFA608CBC}" destId="{130021B8-EC0B-4949-9A23-0BA4CAB81107}" srcOrd="1" destOrd="0" presId="urn:microsoft.com/office/officeart/2005/8/layout/hierarchy6"/>
    <dgm:cxn modelId="{249A4833-3F95-FF45-8FC0-5183021FA958}" type="presParOf" srcId="{EB97AC43-04A6-C044-97B7-F78A4F5B7E68}" destId="{9E4C5330-08DC-294C-9FE7-1F21B61C1C30}" srcOrd="1" destOrd="0" presId="urn:microsoft.com/office/officeart/2005/8/layout/hierarchy6"/>
    <dgm:cxn modelId="{13FA7481-D1E5-434A-9264-E0F42B20CB4D}" type="presParOf" srcId="{9E4C5330-08DC-294C-9FE7-1F21B61C1C30}" destId="{C2FEF84C-5FFE-5044-9506-BA600DE49C0E}" srcOrd="0" destOrd="0" presId="urn:microsoft.com/office/officeart/2005/8/layout/hierarchy6"/>
    <dgm:cxn modelId="{7CA474DC-2F14-EC48-B79C-7DFDBD096384}" type="presParOf" srcId="{EB97AC43-04A6-C044-97B7-F78A4F5B7E68}" destId="{9FCAE4E4-E8B6-5849-9C36-CBB96853A88C}" srcOrd="2" destOrd="0" presId="urn:microsoft.com/office/officeart/2005/8/layout/hierarchy6"/>
    <dgm:cxn modelId="{2FE2FE44-5BD7-184D-9B5E-0AF0F6F7A042}" type="presParOf" srcId="{9FCAE4E4-E8B6-5849-9C36-CBB96853A88C}" destId="{5F4812D7-4903-E142-A5BD-E3C4A13B69DA}" srcOrd="0" destOrd="0" presId="urn:microsoft.com/office/officeart/2005/8/layout/hierarchy6"/>
    <dgm:cxn modelId="{580CC9BC-B56E-014D-B99E-FF2FB54D190E}" type="presParOf" srcId="{9FCAE4E4-E8B6-5849-9C36-CBB96853A88C}" destId="{45168605-7D11-1247-B373-A42AC5E264EE}" srcOrd="1" destOrd="0" presId="urn:microsoft.com/office/officeart/2005/8/layout/hierarchy6"/>
    <dgm:cxn modelId="{A1A1D6C3-B631-8F40-B55B-400DAE0D7C89}" type="presParOf" srcId="{EB97AC43-04A6-C044-97B7-F78A4F5B7E68}" destId="{A26DAFB6-A7DB-494B-A31B-168EC6D6486B}" srcOrd="3" destOrd="0" presId="urn:microsoft.com/office/officeart/2005/8/layout/hierarchy6"/>
    <dgm:cxn modelId="{8A77A8B9-FC37-594B-BB18-25A675C0D836}" type="presParOf" srcId="{A26DAFB6-A7DB-494B-A31B-168EC6D6486B}" destId="{980767BA-38CD-2345-B2A4-21026CC21B11}" srcOrd="0" destOrd="0" presId="urn:microsoft.com/office/officeart/2005/8/layout/hierarchy6"/>
    <dgm:cxn modelId="{6B830EC5-5F23-0549-94D9-F082BFE7EDB4}" type="presParOf" srcId="{EB97AC43-04A6-C044-97B7-F78A4F5B7E68}" destId="{F5B8BFAB-561A-6246-A554-35D3186B91BD}" srcOrd="4" destOrd="0" presId="urn:microsoft.com/office/officeart/2005/8/layout/hierarchy6"/>
    <dgm:cxn modelId="{1C364A8C-F8B3-1A48-A63B-92E8CE365E27}" type="presParOf" srcId="{F5B8BFAB-561A-6246-A554-35D3186B91BD}" destId="{FB714BFB-B052-C947-BD86-7E5B6F57DB85}" srcOrd="0" destOrd="0" presId="urn:microsoft.com/office/officeart/2005/8/layout/hierarchy6"/>
    <dgm:cxn modelId="{CD51C643-D49A-3344-A371-15221E99DBE3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03D0129-08EE-3C48-B442-448132406FC8}" type="presOf" srcId="{B9DAF8E3-0597-8F4A-ADCF-7AEF3523B3E1}" destId="{01259724-222C-9345-8B8D-01C2433F8948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54BE9691-A395-8E4F-ACEC-82E37DBA309E}" type="presOf" srcId="{0C187911-1B9A-244C-9094-F31992C19EC3}" destId="{690049D9-32C0-1046-8B5B-7F029B276DB5}" srcOrd="0" destOrd="0" presId="urn:microsoft.com/office/officeart/2005/8/layout/hierarchy6"/>
    <dgm:cxn modelId="{BA3955A7-FEE9-A448-97D7-B565C2148990}" type="presOf" srcId="{8AD40B87-739D-A04A-8016-97393397A271}" destId="{5F4812D7-4903-E142-A5BD-E3C4A13B69DA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EC1734A1-9A17-914B-B6C7-E34B87F853A7}" type="presOf" srcId="{B5E46FA4-B9AE-FA4A-A8D0-7F7B73D0373F}" destId="{48BA0A5C-0C08-E24A-A306-79594CC064C8}" srcOrd="0" destOrd="0" presId="urn:microsoft.com/office/officeart/2005/8/layout/hierarchy6"/>
    <dgm:cxn modelId="{65A6DBD5-626D-1740-948B-3256ADA58171}" type="presOf" srcId="{A7357AD9-822F-4F4A-B35F-969D7BD6CCBA}" destId="{C7DCF179-F9D0-5345-B130-898265B7DC83}" srcOrd="0" destOrd="0" presId="urn:microsoft.com/office/officeart/2005/8/layout/hierarchy6"/>
    <dgm:cxn modelId="{317C8E02-C5E9-7449-8AEC-AA95215E34A5}" type="presOf" srcId="{9A74D2A8-F182-4743-B6DA-15F9F1CEF1D2}" destId="{C89936EF-E2B6-4E4C-9E8D-E88EE2DBB135}" srcOrd="0" destOrd="0" presId="urn:microsoft.com/office/officeart/2005/8/layout/hierarchy6"/>
    <dgm:cxn modelId="{4227609B-4332-264E-B90B-31CAE9C50B69}" type="presOf" srcId="{795E62CA-5C36-2741-8E9F-FF83CD53390A}" destId="{AD7F6C6C-23F1-0D47-B559-984030243071}" srcOrd="0" destOrd="0" presId="urn:microsoft.com/office/officeart/2005/8/layout/hierarchy6"/>
    <dgm:cxn modelId="{8E56EF1D-13F5-2A42-938E-5CC8A25277EB}" type="presOf" srcId="{9F3020A5-F26B-194F-A760-C93CAA79F85E}" destId="{67E60FAE-53A3-1249-81D5-BC87A5DC1291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95E1B21-CA31-EA42-B2A6-873BFC6146B6}" type="presOf" srcId="{255A3141-1B05-CC49-8A26-0E3C1255CD95}" destId="{FB714BFB-B052-C947-BD86-7E5B6F57DB85}" srcOrd="0" destOrd="0" presId="urn:microsoft.com/office/officeart/2005/8/layout/hierarchy6"/>
    <dgm:cxn modelId="{4813311D-E3F4-6541-9A04-1DE5A17BA609}" type="presOf" srcId="{915CCA1F-C3C6-F844-9751-D040E6A8443E}" destId="{3D53E5C0-862C-FC47-AB1E-1995D91117FA}" srcOrd="0" destOrd="0" presId="urn:microsoft.com/office/officeart/2005/8/layout/hierarchy6"/>
    <dgm:cxn modelId="{228DA1B1-086F-4E46-94D9-C5A6F9412913}" type="presOf" srcId="{A31C575B-4CC2-4341-A615-CDE130AC59F0}" destId="{E4CA12C4-8116-9242-87B9-FCF731F40A9B}" srcOrd="0" destOrd="0" presId="urn:microsoft.com/office/officeart/2005/8/layout/hierarchy6"/>
    <dgm:cxn modelId="{969284D2-CBB2-4843-BFA3-7F2A1512EB0E}" type="presOf" srcId="{185CB023-DCF2-3147-9651-0A40BA23580E}" destId="{DAAFC5F1-8EFF-2946-9F10-F41EBA754C08}" srcOrd="0" destOrd="0" presId="urn:microsoft.com/office/officeart/2005/8/layout/hierarchy6"/>
    <dgm:cxn modelId="{E6AD05C7-DCC9-D844-9082-D49C469E7ED0}" type="presOf" srcId="{2A9D519E-7663-7F48-B8DD-8AB44AD9107D}" destId="{669DD5C9-9609-CE4F-ABBD-1F0DCA380BA0}" srcOrd="0" destOrd="0" presId="urn:microsoft.com/office/officeart/2005/8/layout/hierarchy6"/>
    <dgm:cxn modelId="{C450386E-6415-B341-ADA8-B32281A90DE2}" type="presOf" srcId="{9B673B5D-0EFE-6340-9CE7-C9948B56EC67}" destId="{F921EF2E-675D-F64D-BD97-41F5A8EDEAB5}" srcOrd="0" destOrd="0" presId="urn:microsoft.com/office/officeart/2005/8/layout/hierarchy6"/>
    <dgm:cxn modelId="{9DD76344-6401-F84F-97C7-7F0DA642E9DB}" type="presOf" srcId="{DF419D5F-6FCA-5245-A9AB-44F40EA0BEC7}" destId="{FE5A27DC-2A45-8943-A39C-79A72026D08E}" srcOrd="0" destOrd="0" presId="urn:microsoft.com/office/officeart/2005/8/layout/hierarchy6"/>
    <dgm:cxn modelId="{3FA0048C-B7F8-E740-888F-2AF81806C7B3}" type="presOf" srcId="{DB8E60D6-345A-DC41-9C00-266F6BEA3D15}" destId="{68895108-35F2-AD48-84C7-97F22DE3AFDB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69369042-6E75-494A-B4D8-82B381E95046}" type="presOf" srcId="{F48B3302-B53E-F540-9BD5-9907A9388FF0}" destId="{4F02D586-D1A8-FD44-A7C1-C199A6B7361F}" srcOrd="0" destOrd="0" presId="urn:microsoft.com/office/officeart/2005/8/layout/hierarchy6"/>
    <dgm:cxn modelId="{07875ABC-3D9F-0B42-9B30-EC0CC0EEB845}" type="presOf" srcId="{37FCD23A-F0FA-AE4D-B450-ED865158C033}" destId="{C6B9AD11-2AC2-3043-8E02-6EE8785C5B6B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F9C20F70-E84B-244B-BADA-05BA0A8B1201}" type="presOf" srcId="{626E8685-D572-9E4D-B3C8-4C27C2B9D85B}" destId="{EDDEE7F0-098C-F744-853C-DCA64E2CF2FE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8F10CC6B-C40E-8C4A-9502-C478771054AC}" type="presOf" srcId="{7B15209F-48A6-4544-9935-866F853FE0B1}" destId="{68C36BB5-1E95-8248-970C-BCEE066C8DB6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E3E8108D-8992-6A4D-A6C6-3438242A4856}" type="presOf" srcId="{8AD40B87-739D-A04A-8016-97393397A271}" destId="{45168605-7D11-1247-B373-A42AC5E264EE}" srcOrd="1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B43A4ED7-497B-0C43-BD24-4ADF22D392DD}" type="presOf" srcId="{9246C826-F884-B24B-B6EE-4997D1960885}" destId="{E6105574-5B26-4C4F-ABA9-7C0BC990CB59}" srcOrd="0" destOrd="0" presId="urn:microsoft.com/office/officeart/2005/8/layout/hierarchy6"/>
    <dgm:cxn modelId="{DEF76F00-5240-5D4D-8A90-15EA751FA216}" type="presOf" srcId="{DEE390E9-9D17-E945-9F0D-835AE7D118DC}" destId="{2D449575-0A80-894D-80DF-4FAE57622C5E}" srcOrd="0" destOrd="0" presId="urn:microsoft.com/office/officeart/2005/8/layout/hierarchy6"/>
    <dgm:cxn modelId="{EAC921DD-BD0B-034B-851D-343E471CE68F}" type="presOf" srcId="{4289A4CB-64AA-E149-853A-21F899270B00}" destId="{E6731BDB-E9D9-134D-9F4A-D754E37F131C}" srcOrd="0" destOrd="0" presId="urn:microsoft.com/office/officeart/2005/8/layout/hierarchy6"/>
    <dgm:cxn modelId="{D760952B-2C9E-FD45-82A0-022BEFB9A0C0}" type="presOf" srcId="{A31C575B-4CC2-4341-A615-CDE130AC59F0}" destId="{130021B8-EC0B-4949-9A23-0BA4CAB81107}" srcOrd="1" destOrd="0" presId="urn:microsoft.com/office/officeart/2005/8/layout/hierarchy6"/>
    <dgm:cxn modelId="{1DE8BC9F-AD03-7F42-980B-A0E02D5338E2}" type="presOf" srcId="{255A3141-1B05-CC49-8A26-0E3C1255CD95}" destId="{149995F4-71F1-0F40-B459-164807D54B6D}" srcOrd="1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E61C1C69-D25E-B341-B006-AF54E4F560EA}" type="presParOf" srcId="{EDDEE7F0-098C-F744-853C-DCA64E2CF2FE}" destId="{EF649A04-0D71-9C4A-870D-AB7C9C534DFB}" srcOrd="0" destOrd="0" presId="urn:microsoft.com/office/officeart/2005/8/layout/hierarchy6"/>
    <dgm:cxn modelId="{A58B1235-52D9-A14C-B7EA-F707D0E2F2C5}" type="presParOf" srcId="{EF649A04-0D71-9C4A-870D-AB7C9C534DFB}" destId="{E4879A90-5AFD-9F4C-AA02-AB39726B06AA}" srcOrd="0" destOrd="0" presId="urn:microsoft.com/office/officeart/2005/8/layout/hierarchy6"/>
    <dgm:cxn modelId="{7F4002F0-F5E0-DC48-AF46-18F087458A11}" type="presParOf" srcId="{EF649A04-0D71-9C4A-870D-AB7C9C534DFB}" destId="{3C4F83B0-2747-F843-8BF6-114E89FB295E}" srcOrd="1" destOrd="0" presId="urn:microsoft.com/office/officeart/2005/8/layout/hierarchy6"/>
    <dgm:cxn modelId="{BEBC1F23-91A4-3B4B-B878-86E3A7F146B0}" type="presParOf" srcId="{3C4F83B0-2747-F843-8BF6-114E89FB295E}" destId="{B5D8FD3B-3FE9-5144-AD25-7D6193C25976}" srcOrd="0" destOrd="0" presId="urn:microsoft.com/office/officeart/2005/8/layout/hierarchy6"/>
    <dgm:cxn modelId="{11020DD1-C29B-3B4C-B0C9-7AD9068532A2}" type="presParOf" srcId="{B5D8FD3B-3FE9-5144-AD25-7D6193C25976}" destId="{C89936EF-E2B6-4E4C-9E8D-E88EE2DBB135}" srcOrd="0" destOrd="0" presId="urn:microsoft.com/office/officeart/2005/8/layout/hierarchy6"/>
    <dgm:cxn modelId="{77EB47B3-D671-874F-9C94-09EA2D6ADBEC}" type="presParOf" srcId="{B5D8FD3B-3FE9-5144-AD25-7D6193C25976}" destId="{7DA4A37B-B94C-AC4B-86E7-002494FC330F}" srcOrd="1" destOrd="0" presId="urn:microsoft.com/office/officeart/2005/8/layout/hierarchy6"/>
    <dgm:cxn modelId="{81A17247-CCD9-DE44-BE39-68E9CB1210FD}" type="presParOf" srcId="{7DA4A37B-B94C-AC4B-86E7-002494FC330F}" destId="{48BA0A5C-0C08-E24A-A306-79594CC064C8}" srcOrd="0" destOrd="0" presId="urn:microsoft.com/office/officeart/2005/8/layout/hierarchy6"/>
    <dgm:cxn modelId="{1DA93B27-2ED1-9843-9D6B-9B0029487235}" type="presParOf" srcId="{7DA4A37B-B94C-AC4B-86E7-002494FC330F}" destId="{D66C75CD-2D4B-5449-A4A0-B8172062BD3E}" srcOrd="1" destOrd="0" presId="urn:microsoft.com/office/officeart/2005/8/layout/hierarchy6"/>
    <dgm:cxn modelId="{D0ED3405-46A6-BA4E-AE01-2A6779463803}" type="presParOf" srcId="{D66C75CD-2D4B-5449-A4A0-B8172062BD3E}" destId="{FE5A27DC-2A45-8943-A39C-79A72026D08E}" srcOrd="0" destOrd="0" presId="urn:microsoft.com/office/officeart/2005/8/layout/hierarchy6"/>
    <dgm:cxn modelId="{BBA64418-247E-E649-98F5-3CE0B03D0859}" type="presParOf" srcId="{D66C75CD-2D4B-5449-A4A0-B8172062BD3E}" destId="{9E0C6ADF-3096-6443-A7E2-D7410F0EDE7B}" srcOrd="1" destOrd="0" presId="urn:microsoft.com/office/officeart/2005/8/layout/hierarchy6"/>
    <dgm:cxn modelId="{464956D4-3617-FD42-95A2-C078E73966C3}" type="presParOf" srcId="{9E0C6ADF-3096-6443-A7E2-D7410F0EDE7B}" destId="{01259724-222C-9345-8B8D-01C2433F8948}" srcOrd="0" destOrd="0" presId="urn:microsoft.com/office/officeart/2005/8/layout/hierarchy6"/>
    <dgm:cxn modelId="{416FFDA0-C692-4149-B0D8-8FCEB217856D}" type="presParOf" srcId="{9E0C6ADF-3096-6443-A7E2-D7410F0EDE7B}" destId="{7C5E1EDC-7A66-D54E-A8EB-7DCE4AC02EE2}" srcOrd="1" destOrd="0" presId="urn:microsoft.com/office/officeart/2005/8/layout/hierarchy6"/>
    <dgm:cxn modelId="{7F5563DD-F23E-CE45-ACEB-B34BB7C3AFE6}" type="presParOf" srcId="{7C5E1EDC-7A66-D54E-A8EB-7DCE4AC02EE2}" destId="{68C36BB5-1E95-8248-970C-BCEE066C8DB6}" srcOrd="0" destOrd="0" presId="urn:microsoft.com/office/officeart/2005/8/layout/hierarchy6"/>
    <dgm:cxn modelId="{43C33DC0-A0E1-BD47-9BC8-14F4214803A7}" type="presParOf" srcId="{7C5E1EDC-7A66-D54E-A8EB-7DCE4AC02EE2}" destId="{E17AE495-B5A7-7442-A9C2-8C2831408D8B}" srcOrd="1" destOrd="0" presId="urn:microsoft.com/office/officeart/2005/8/layout/hierarchy6"/>
    <dgm:cxn modelId="{22A9537E-7696-F744-8A57-B6A578192DF0}" type="presParOf" srcId="{E17AE495-B5A7-7442-A9C2-8C2831408D8B}" destId="{67E60FAE-53A3-1249-81D5-BC87A5DC1291}" srcOrd="0" destOrd="0" presId="urn:microsoft.com/office/officeart/2005/8/layout/hierarchy6"/>
    <dgm:cxn modelId="{A8D78391-47EE-C94B-9622-715E8E4974B0}" type="presParOf" srcId="{E17AE495-B5A7-7442-A9C2-8C2831408D8B}" destId="{2E061BF8-5B7A-6542-85E0-7A12C6142B78}" srcOrd="1" destOrd="0" presId="urn:microsoft.com/office/officeart/2005/8/layout/hierarchy6"/>
    <dgm:cxn modelId="{73716645-DA05-2A4E-8E01-8EC0DFF83DCC}" type="presParOf" srcId="{2E061BF8-5B7A-6542-85E0-7A12C6142B78}" destId="{690049D9-32C0-1046-8B5B-7F029B276DB5}" srcOrd="0" destOrd="0" presId="urn:microsoft.com/office/officeart/2005/8/layout/hierarchy6"/>
    <dgm:cxn modelId="{1D79A391-D91B-9A4A-947C-A1CA9D9B395A}" type="presParOf" srcId="{2E061BF8-5B7A-6542-85E0-7A12C6142B78}" destId="{9D4D253C-08FD-884B-9F1F-37A7D331430B}" srcOrd="1" destOrd="0" presId="urn:microsoft.com/office/officeart/2005/8/layout/hierarchy6"/>
    <dgm:cxn modelId="{E662202D-9584-4142-905B-2802BDE199F1}" type="presParOf" srcId="{9E0C6ADF-3096-6443-A7E2-D7410F0EDE7B}" destId="{C6B9AD11-2AC2-3043-8E02-6EE8785C5B6B}" srcOrd="2" destOrd="0" presId="urn:microsoft.com/office/officeart/2005/8/layout/hierarchy6"/>
    <dgm:cxn modelId="{46296A40-ACFF-2D49-8467-E72F4DAEB8B1}" type="presParOf" srcId="{9E0C6ADF-3096-6443-A7E2-D7410F0EDE7B}" destId="{E91FCE7B-646E-F045-96E7-9F0595C303F2}" srcOrd="3" destOrd="0" presId="urn:microsoft.com/office/officeart/2005/8/layout/hierarchy6"/>
    <dgm:cxn modelId="{799364CC-5263-F94B-8AC3-1AA4DF6144D7}" type="presParOf" srcId="{E91FCE7B-646E-F045-96E7-9F0595C303F2}" destId="{E6105574-5B26-4C4F-ABA9-7C0BC990CB59}" srcOrd="0" destOrd="0" presId="urn:microsoft.com/office/officeart/2005/8/layout/hierarchy6"/>
    <dgm:cxn modelId="{51E03C6B-44FC-484C-A81C-6D285E5E4B99}" type="presParOf" srcId="{E91FCE7B-646E-F045-96E7-9F0595C303F2}" destId="{B252ABAC-E959-574D-8296-F6BC1C834B0C}" srcOrd="1" destOrd="0" presId="urn:microsoft.com/office/officeart/2005/8/layout/hierarchy6"/>
    <dgm:cxn modelId="{A119FB28-B839-C54D-BF28-F63F600A451B}" type="presParOf" srcId="{9E0C6ADF-3096-6443-A7E2-D7410F0EDE7B}" destId="{C7DCF179-F9D0-5345-B130-898265B7DC83}" srcOrd="4" destOrd="0" presId="urn:microsoft.com/office/officeart/2005/8/layout/hierarchy6"/>
    <dgm:cxn modelId="{44BC2BF6-9788-6047-99CE-5E5B1273BF15}" type="presParOf" srcId="{9E0C6ADF-3096-6443-A7E2-D7410F0EDE7B}" destId="{282D9F2D-D029-274D-976D-0228A261A816}" srcOrd="5" destOrd="0" presId="urn:microsoft.com/office/officeart/2005/8/layout/hierarchy6"/>
    <dgm:cxn modelId="{27846749-6195-1B47-8174-49445D26C816}" type="presParOf" srcId="{282D9F2D-D029-274D-976D-0228A261A816}" destId="{68895108-35F2-AD48-84C7-97F22DE3AFDB}" srcOrd="0" destOrd="0" presId="urn:microsoft.com/office/officeart/2005/8/layout/hierarchy6"/>
    <dgm:cxn modelId="{52A5102C-02BB-7F4B-8A52-F79160BDA793}" type="presParOf" srcId="{282D9F2D-D029-274D-976D-0228A261A816}" destId="{71AAF349-6057-7943-87C6-3017F215EBFA}" srcOrd="1" destOrd="0" presId="urn:microsoft.com/office/officeart/2005/8/layout/hierarchy6"/>
    <dgm:cxn modelId="{F9454B25-1DEB-6949-994A-9CD7E758DABE}" type="presParOf" srcId="{71AAF349-6057-7943-87C6-3017F215EBFA}" destId="{F921EF2E-675D-F64D-BD97-41F5A8EDEAB5}" srcOrd="0" destOrd="0" presId="urn:microsoft.com/office/officeart/2005/8/layout/hierarchy6"/>
    <dgm:cxn modelId="{77E2BA17-FA03-4243-BBED-4E5D27BF0D69}" type="presParOf" srcId="{71AAF349-6057-7943-87C6-3017F215EBFA}" destId="{7200BA56-FA87-9247-B86A-E543EFEE404E}" srcOrd="1" destOrd="0" presId="urn:microsoft.com/office/officeart/2005/8/layout/hierarchy6"/>
    <dgm:cxn modelId="{32F208CB-3DE3-114B-A19F-FD376580E744}" type="presParOf" srcId="{7200BA56-FA87-9247-B86A-E543EFEE404E}" destId="{669DD5C9-9609-CE4F-ABBD-1F0DCA380BA0}" srcOrd="0" destOrd="0" presId="urn:microsoft.com/office/officeart/2005/8/layout/hierarchy6"/>
    <dgm:cxn modelId="{9E533AF2-4DC2-2549-88C5-E519D6B114FF}" type="presParOf" srcId="{7200BA56-FA87-9247-B86A-E543EFEE404E}" destId="{9B964376-F67A-8845-9515-505F5BC160ED}" srcOrd="1" destOrd="0" presId="urn:microsoft.com/office/officeart/2005/8/layout/hierarchy6"/>
    <dgm:cxn modelId="{5001C9FF-1A39-FD40-AC40-5F52D26381E1}" type="presParOf" srcId="{7DA4A37B-B94C-AC4B-86E7-002494FC330F}" destId="{DAAFC5F1-8EFF-2946-9F10-F41EBA754C08}" srcOrd="2" destOrd="0" presId="urn:microsoft.com/office/officeart/2005/8/layout/hierarchy6"/>
    <dgm:cxn modelId="{56A6FCBB-A213-E443-886B-842922E1035E}" type="presParOf" srcId="{7DA4A37B-B94C-AC4B-86E7-002494FC330F}" destId="{810517D1-CC46-2343-83D7-ECBF69E0881E}" srcOrd="3" destOrd="0" presId="urn:microsoft.com/office/officeart/2005/8/layout/hierarchy6"/>
    <dgm:cxn modelId="{5207DC7E-9FB1-F948-AE66-DCA788306BB8}" type="presParOf" srcId="{810517D1-CC46-2343-83D7-ECBF69E0881E}" destId="{E6731BDB-E9D9-134D-9F4A-D754E37F131C}" srcOrd="0" destOrd="0" presId="urn:microsoft.com/office/officeart/2005/8/layout/hierarchy6"/>
    <dgm:cxn modelId="{A7103206-CF8A-5A4C-8DC0-7BA7092F5F98}" type="presParOf" srcId="{810517D1-CC46-2343-83D7-ECBF69E0881E}" destId="{F7187646-3039-264D-90A2-58C7EDECE0FF}" srcOrd="1" destOrd="0" presId="urn:microsoft.com/office/officeart/2005/8/layout/hierarchy6"/>
    <dgm:cxn modelId="{8CCC65ED-BACE-4A4D-B852-D76D530B38F6}" type="presParOf" srcId="{7DA4A37B-B94C-AC4B-86E7-002494FC330F}" destId="{AD7F6C6C-23F1-0D47-B559-984030243071}" srcOrd="4" destOrd="0" presId="urn:microsoft.com/office/officeart/2005/8/layout/hierarchy6"/>
    <dgm:cxn modelId="{88D132A9-C021-EA43-AC0D-CC53FC524110}" type="presParOf" srcId="{7DA4A37B-B94C-AC4B-86E7-002494FC330F}" destId="{519E232D-60A0-5747-A35B-D54307E90195}" srcOrd="5" destOrd="0" presId="urn:microsoft.com/office/officeart/2005/8/layout/hierarchy6"/>
    <dgm:cxn modelId="{1A2CFE31-1E74-D342-8405-15BF533475EA}" type="presParOf" srcId="{519E232D-60A0-5747-A35B-D54307E90195}" destId="{3D53E5C0-862C-FC47-AB1E-1995D91117FA}" srcOrd="0" destOrd="0" presId="urn:microsoft.com/office/officeart/2005/8/layout/hierarchy6"/>
    <dgm:cxn modelId="{89547FDF-9239-2943-B238-83226B2F3D92}" type="presParOf" srcId="{519E232D-60A0-5747-A35B-D54307E90195}" destId="{DD41ACC6-6EC6-904B-AF82-0A3D4F89743D}" srcOrd="1" destOrd="0" presId="urn:microsoft.com/office/officeart/2005/8/layout/hierarchy6"/>
    <dgm:cxn modelId="{470E5143-6039-9341-A65B-1D3237C44796}" type="presParOf" srcId="{DD41ACC6-6EC6-904B-AF82-0A3D4F89743D}" destId="{4F02D586-D1A8-FD44-A7C1-C199A6B7361F}" srcOrd="0" destOrd="0" presId="urn:microsoft.com/office/officeart/2005/8/layout/hierarchy6"/>
    <dgm:cxn modelId="{13118761-D176-7C4A-A6B6-3F108E0A66A6}" type="presParOf" srcId="{DD41ACC6-6EC6-904B-AF82-0A3D4F89743D}" destId="{1585CEE0-8ED9-E941-8629-5E266DD49B7F}" srcOrd="1" destOrd="0" presId="urn:microsoft.com/office/officeart/2005/8/layout/hierarchy6"/>
    <dgm:cxn modelId="{0CCC336C-1963-724F-801C-FC235492F9E9}" type="presParOf" srcId="{1585CEE0-8ED9-E941-8629-5E266DD49B7F}" destId="{2D449575-0A80-894D-80DF-4FAE57622C5E}" srcOrd="0" destOrd="0" presId="urn:microsoft.com/office/officeart/2005/8/layout/hierarchy6"/>
    <dgm:cxn modelId="{4F0DF113-53E3-C748-834F-DC790D8E218E}" type="presParOf" srcId="{1585CEE0-8ED9-E941-8629-5E266DD49B7F}" destId="{54839BEB-A04B-9549-8C7C-774309BBD3E2}" srcOrd="1" destOrd="0" presId="urn:microsoft.com/office/officeart/2005/8/layout/hierarchy6"/>
    <dgm:cxn modelId="{A50694C0-FA19-8B47-B7D5-D00839BC730F}" type="presParOf" srcId="{EDDEE7F0-098C-F744-853C-DCA64E2CF2FE}" destId="{EB97AC43-04A6-C044-97B7-F78A4F5B7E68}" srcOrd="1" destOrd="0" presId="urn:microsoft.com/office/officeart/2005/8/layout/hierarchy6"/>
    <dgm:cxn modelId="{E7EB9727-BBE8-E44D-861A-216BCAA4CCCA}" type="presParOf" srcId="{EB97AC43-04A6-C044-97B7-F78A4F5B7E68}" destId="{CBF056DB-9E32-A946-A40A-4C1FFA608CBC}" srcOrd="0" destOrd="0" presId="urn:microsoft.com/office/officeart/2005/8/layout/hierarchy6"/>
    <dgm:cxn modelId="{4170D098-481F-DB40-822A-1ED9DE81A7DA}" type="presParOf" srcId="{CBF056DB-9E32-A946-A40A-4C1FFA608CBC}" destId="{E4CA12C4-8116-9242-87B9-FCF731F40A9B}" srcOrd="0" destOrd="0" presId="urn:microsoft.com/office/officeart/2005/8/layout/hierarchy6"/>
    <dgm:cxn modelId="{EB0C62AD-59CE-7D4E-A1CC-B64AB050848F}" type="presParOf" srcId="{CBF056DB-9E32-A946-A40A-4C1FFA608CBC}" destId="{130021B8-EC0B-4949-9A23-0BA4CAB81107}" srcOrd="1" destOrd="0" presId="urn:microsoft.com/office/officeart/2005/8/layout/hierarchy6"/>
    <dgm:cxn modelId="{262A1BEB-9C0B-ED4C-AA0B-FEB2075BEF33}" type="presParOf" srcId="{EB97AC43-04A6-C044-97B7-F78A4F5B7E68}" destId="{9E4C5330-08DC-294C-9FE7-1F21B61C1C30}" srcOrd="1" destOrd="0" presId="urn:microsoft.com/office/officeart/2005/8/layout/hierarchy6"/>
    <dgm:cxn modelId="{325E5C6F-F233-5344-955E-7918E57D9F27}" type="presParOf" srcId="{9E4C5330-08DC-294C-9FE7-1F21B61C1C30}" destId="{C2FEF84C-5FFE-5044-9506-BA600DE49C0E}" srcOrd="0" destOrd="0" presId="urn:microsoft.com/office/officeart/2005/8/layout/hierarchy6"/>
    <dgm:cxn modelId="{BE25816C-B835-A246-9DED-841BB86D55CB}" type="presParOf" srcId="{EB97AC43-04A6-C044-97B7-F78A4F5B7E68}" destId="{9FCAE4E4-E8B6-5849-9C36-CBB96853A88C}" srcOrd="2" destOrd="0" presId="urn:microsoft.com/office/officeart/2005/8/layout/hierarchy6"/>
    <dgm:cxn modelId="{98A673CD-CD35-D946-A1FB-BD89D867655F}" type="presParOf" srcId="{9FCAE4E4-E8B6-5849-9C36-CBB96853A88C}" destId="{5F4812D7-4903-E142-A5BD-E3C4A13B69DA}" srcOrd="0" destOrd="0" presId="urn:microsoft.com/office/officeart/2005/8/layout/hierarchy6"/>
    <dgm:cxn modelId="{689E130A-8198-C04A-8EAB-D2525B696A24}" type="presParOf" srcId="{9FCAE4E4-E8B6-5849-9C36-CBB96853A88C}" destId="{45168605-7D11-1247-B373-A42AC5E264EE}" srcOrd="1" destOrd="0" presId="urn:microsoft.com/office/officeart/2005/8/layout/hierarchy6"/>
    <dgm:cxn modelId="{1E888D65-9364-7145-94C1-CEA7E155C3AC}" type="presParOf" srcId="{EB97AC43-04A6-C044-97B7-F78A4F5B7E68}" destId="{A26DAFB6-A7DB-494B-A31B-168EC6D6486B}" srcOrd="3" destOrd="0" presId="urn:microsoft.com/office/officeart/2005/8/layout/hierarchy6"/>
    <dgm:cxn modelId="{243ADD73-1FA7-3648-B821-F0FC522CFEE0}" type="presParOf" srcId="{A26DAFB6-A7DB-494B-A31B-168EC6D6486B}" destId="{980767BA-38CD-2345-B2A4-21026CC21B11}" srcOrd="0" destOrd="0" presId="urn:microsoft.com/office/officeart/2005/8/layout/hierarchy6"/>
    <dgm:cxn modelId="{575E74B5-5728-714F-AC62-6B6CAE93F88E}" type="presParOf" srcId="{EB97AC43-04A6-C044-97B7-F78A4F5B7E68}" destId="{F5B8BFAB-561A-6246-A554-35D3186B91BD}" srcOrd="4" destOrd="0" presId="urn:microsoft.com/office/officeart/2005/8/layout/hierarchy6"/>
    <dgm:cxn modelId="{A087AC1D-E502-624B-BA12-DA9265ADAA28}" type="presParOf" srcId="{F5B8BFAB-561A-6246-A554-35D3186B91BD}" destId="{FB714BFB-B052-C947-BD86-7E5B6F57DB85}" srcOrd="0" destOrd="0" presId="urn:microsoft.com/office/officeart/2005/8/layout/hierarchy6"/>
    <dgm:cxn modelId="{75EA9E5E-C796-2E43-98CD-285304828B2F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C59D2-9842-BC46-A6B5-A33A80436141}">
      <dsp:nvSpPr>
        <dsp:cNvPr id="0" name=""/>
        <dsp:cNvSpPr/>
      </dsp:nvSpPr>
      <dsp:spPr>
        <a:xfrm>
          <a:off x="3840315" y="1049160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60"/>
              </a:lnTo>
              <a:lnTo>
                <a:pt x="1007221" y="326660"/>
              </a:lnTo>
              <a:lnTo>
                <a:pt x="1007221" y="4793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219DB-C223-DB40-9CE9-9225CED02903}">
      <dsp:nvSpPr>
        <dsp:cNvPr id="0" name=""/>
        <dsp:cNvSpPr/>
      </dsp:nvSpPr>
      <dsp:spPr>
        <a:xfrm>
          <a:off x="2833093" y="2575101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60"/>
              </a:lnTo>
              <a:lnTo>
                <a:pt x="1007221" y="326660"/>
              </a:lnTo>
              <a:lnTo>
                <a:pt x="1007221" y="4793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F9379-7108-A64E-87F0-320FB8E9546B}">
      <dsp:nvSpPr>
        <dsp:cNvPr id="0" name=""/>
        <dsp:cNvSpPr/>
      </dsp:nvSpPr>
      <dsp:spPr>
        <a:xfrm>
          <a:off x="1825871" y="2575101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1007221" y="0"/>
              </a:moveTo>
              <a:lnTo>
                <a:pt x="1007221" y="326660"/>
              </a:lnTo>
              <a:lnTo>
                <a:pt x="0" y="326660"/>
              </a:lnTo>
              <a:lnTo>
                <a:pt x="0" y="4793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8F04-9A65-7C49-951D-ED9E902890F5}">
      <dsp:nvSpPr>
        <dsp:cNvPr id="0" name=""/>
        <dsp:cNvSpPr/>
      </dsp:nvSpPr>
      <dsp:spPr>
        <a:xfrm>
          <a:off x="2833093" y="1049160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1007221" y="0"/>
              </a:moveTo>
              <a:lnTo>
                <a:pt x="1007221" y="326660"/>
              </a:lnTo>
              <a:lnTo>
                <a:pt x="0" y="326660"/>
              </a:lnTo>
              <a:lnTo>
                <a:pt x="0" y="4793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9C6DA-E7B4-B842-8C8D-8DDC73A1092A}">
      <dsp:nvSpPr>
        <dsp:cNvPr id="0" name=""/>
        <dsp:cNvSpPr/>
      </dsp:nvSpPr>
      <dsp:spPr>
        <a:xfrm>
          <a:off x="3016224" y="2565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5C954-7D2D-9841-BE0F-35FE49C7B89C}">
      <dsp:nvSpPr>
        <dsp:cNvPr id="0" name=""/>
        <dsp:cNvSpPr/>
      </dsp:nvSpPr>
      <dsp:spPr>
        <a:xfrm>
          <a:off x="3199355" y="176539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-</a:t>
          </a:r>
          <a:endParaRPr lang="es-ES" sz="4500" kern="1200" dirty="0"/>
        </a:p>
      </dsp:txBody>
      <dsp:txXfrm>
        <a:off x="3230009" y="207193"/>
        <a:ext cx="1586872" cy="985286"/>
      </dsp:txXfrm>
    </dsp:sp>
    <dsp:sp modelId="{76DBD721-4932-534D-A6EE-F924993E3D94}">
      <dsp:nvSpPr>
        <dsp:cNvPr id="0" name=""/>
        <dsp:cNvSpPr/>
      </dsp:nvSpPr>
      <dsp:spPr>
        <a:xfrm>
          <a:off x="2009003" y="1528506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16E2D-C1C2-6F41-8917-7BE5B8112CF4}">
      <dsp:nvSpPr>
        <dsp:cNvPr id="0" name=""/>
        <dsp:cNvSpPr/>
      </dsp:nvSpPr>
      <dsp:spPr>
        <a:xfrm>
          <a:off x="2192134" y="1702480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-</a:t>
          </a:r>
          <a:endParaRPr lang="es-ES" sz="4500" kern="1200" dirty="0"/>
        </a:p>
      </dsp:txBody>
      <dsp:txXfrm>
        <a:off x="2222788" y="1733134"/>
        <a:ext cx="1586872" cy="985286"/>
      </dsp:txXfrm>
    </dsp:sp>
    <dsp:sp modelId="{7DAF9CB8-30FD-374A-8B69-91C4911DDAA0}">
      <dsp:nvSpPr>
        <dsp:cNvPr id="0" name=""/>
        <dsp:cNvSpPr/>
      </dsp:nvSpPr>
      <dsp:spPr>
        <a:xfrm>
          <a:off x="1001781" y="3054447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38B20C-1DA1-8141-8A99-0C7BE3046E25}">
      <dsp:nvSpPr>
        <dsp:cNvPr id="0" name=""/>
        <dsp:cNvSpPr/>
      </dsp:nvSpPr>
      <dsp:spPr>
        <a:xfrm>
          <a:off x="1184912" y="3228421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3</a:t>
          </a:r>
          <a:endParaRPr lang="es-ES" sz="4500" kern="1200" dirty="0"/>
        </a:p>
      </dsp:txBody>
      <dsp:txXfrm>
        <a:off x="1215566" y="3259075"/>
        <a:ext cx="1586872" cy="985286"/>
      </dsp:txXfrm>
    </dsp:sp>
    <dsp:sp modelId="{32239108-4493-9141-A0EB-A2D037346B9C}">
      <dsp:nvSpPr>
        <dsp:cNvPr id="0" name=""/>
        <dsp:cNvSpPr/>
      </dsp:nvSpPr>
      <dsp:spPr>
        <a:xfrm>
          <a:off x="3016224" y="3054447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6EC1AC-0E3E-B549-9805-CF764F8FA63D}">
      <dsp:nvSpPr>
        <dsp:cNvPr id="0" name=""/>
        <dsp:cNvSpPr/>
      </dsp:nvSpPr>
      <dsp:spPr>
        <a:xfrm>
          <a:off x="3199355" y="3228421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2</a:t>
          </a:r>
          <a:endParaRPr lang="es-ES" sz="4500" kern="1200" dirty="0"/>
        </a:p>
      </dsp:txBody>
      <dsp:txXfrm>
        <a:off x="3230009" y="3259075"/>
        <a:ext cx="1586872" cy="985286"/>
      </dsp:txXfrm>
    </dsp:sp>
    <dsp:sp modelId="{F9F4619E-32DC-2348-9778-8D118113C95B}">
      <dsp:nvSpPr>
        <dsp:cNvPr id="0" name=""/>
        <dsp:cNvSpPr/>
      </dsp:nvSpPr>
      <dsp:spPr>
        <a:xfrm>
          <a:off x="4023446" y="1528506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409B5-76D8-B344-89A3-00F892C45807}">
      <dsp:nvSpPr>
        <dsp:cNvPr id="0" name=""/>
        <dsp:cNvSpPr/>
      </dsp:nvSpPr>
      <dsp:spPr>
        <a:xfrm>
          <a:off x="4206577" y="1702480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1</a:t>
          </a:r>
          <a:endParaRPr lang="es-ES" sz="4500" kern="1200" dirty="0"/>
        </a:p>
      </dsp:txBody>
      <dsp:txXfrm>
        <a:off x="4237231" y="1733134"/>
        <a:ext cx="1586872" cy="9852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= 3 -</a:t>
          </a:r>
          <a:r>
            <a:rPr lang="es-ES" sz="1000" kern="1200" dirty="0" smtClean="0"/>
            <a:t>1 = 3 </a:t>
          </a:r>
          <a:r>
            <a:rPr lang="mr-IN" sz="1000" kern="1200" dirty="0" smtClean="0"/>
            <a:t>–</a:t>
          </a:r>
          <a:r>
            <a:rPr lang="es-ES" sz="1000" kern="1200" dirty="0" smtClean="0"/>
            <a:t> (2-1)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41E5-42C8-7C4D-BA99-58E65C67D63A}">
      <dsp:nvSpPr>
        <dsp:cNvPr id="0" name=""/>
        <dsp:cNvSpPr/>
      </dsp:nvSpPr>
      <dsp:spPr>
        <a:xfrm>
          <a:off x="0" y="2208949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‘3’</a:t>
          </a:r>
          <a:endParaRPr lang="es-ES" sz="1100" kern="1200" dirty="0"/>
        </a:p>
      </dsp:txBody>
      <dsp:txXfrm>
        <a:off x="0" y="2208949"/>
        <a:ext cx="1082544" cy="400316"/>
      </dsp:txXfrm>
    </dsp:sp>
    <dsp:sp modelId="{FB714BFB-B052-C947-BD86-7E5B6F57DB85}">
      <dsp:nvSpPr>
        <dsp:cNvPr id="0" name=""/>
        <dsp:cNvSpPr/>
      </dsp:nvSpPr>
      <dsp:spPr>
        <a:xfrm>
          <a:off x="0" y="174191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3 = </a:t>
          </a:r>
          <a:r>
            <a:rPr lang="es-ES" sz="1100" kern="1200" dirty="0" err="1" smtClean="0"/>
            <a:t>Number</a:t>
          </a:r>
          <a:r>
            <a:rPr lang="es-ES" sz="1100" kern="1200" dirty="0" smtClean="0"/>
            <a:t>(‘3’)</a:t>
          </a:r>
          <a:endParaRPr lang="es-ES" sz="1100" kern="1200" dirty="0"/>
        </a:p>
      </dsp:txBody>
      <dsp:txXfrm>
        <a:off x="0" y="174191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7487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  = 3 -2</a:t>
          </a:r>
          <a:endParaRPr lang="es-ES" sz="1100" kern="1200" dirty="0"/>
        </a:p>
      </dsp:txBody>
      <dsp:txXfrm>
        <a:off x="0" y="127487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0784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0 = (3 -2) -1</a:t>
          </a:r>
          <a:endParaRPr lang="es-ES" sz="1100" kern="1200" dirty="0"/>
        </a:p>
      </dsp:txBody>
      <dsp:txXfrm>
        <a:off x="0" y="80784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4120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5097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1800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78504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225208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78504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78504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2394259" y="225208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7479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1800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1800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1785044"/>
        <a:ext cx="480853" cy="3140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= 3 -</a:t>
          </a:r>
          <a:r>
            <a:rPr lang="es-ES" sz="1000" kern="1200" dirty="0" smtClean="0"/>
            <a:t>1 = 3 </a:t>
          </a:r>
          <a:r>
            <a:rPr lang="mr-IN" sz="1000" kern="1200" dirty="0" smtClean="0"/>
            <a:t>–</a:t>
          </a:r>
          <a:r>
            <a:rPr lang="es-ES" sz="1000" kern="1200" dirty="0" smtClean="0"/>
            <a:t> (2-1)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41E5-42C8-7C4D-BA99-58E65C67D63A}">
      <dsp:nvSpPr>
        <dsp:cNvPr id="0" name=""/>
        <dsp:cNvSpPr/>
      </dsp:nvSpPr>
      <dsp:spPr>
        <a:xfrm>
          <a:off x="0" y="2208949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‘3’</a:t>
          </a:r>
          <a:endParaRPr lang="es-ES" sz="1100" kern="1200" dirty="0"/>
        </a:p>
      </dsp:txBody>
      <dsp:txXfrm>
        <a:off x="0" y="2208949"/>
        <a:ext cx="1082544" cy="400316"/>
      </dsp:txXfrm>
    </dsp:sp>
    <dsp:sp modelId="{FB714BFB-B052-C947-BD86-7E5B6F57DB85}">
      <dsp:nvSpPr>
        <dsp:cNvPr id="0" name=""/>
        <dsp:cNvSpPr/>
      </dsp:nvSpPr>
      <dsp:spPr>
        <a:xfrm>
          <a:off x="0" y="174191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3 = </a:t>
          </a:r>
          <a:r>
            <a:rPr lang="es-ES" sz="1100" kern="1200" dirty="0" err="1" smtClean="0"/>
            <a:t>Number</a:t>
          </a:r>
          <a:r>
            <a:rPr lang="es-ES" sz="1100" kern="1200" dirty="0" smtClean="0"/>
            <a:t>(‘3’)</a:t>
          </a:r>
          <a:endParaRPr lang="es-ES" sz="1100" kern="1200" dirty="0"/>
        </a:p>
      </dsp:txBody>
      <dsp:txXfrm>
        <a:off x="0" y="174191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7487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  = 3 -2</a:t>
          </a:r>
          <a:endParaRPr lang="es-ES" sz="1100" kern="1200" dirty="0"/>
        </a:p>
      </dsp:txBody>
      <dsp:txXfrm>
        <a:off x="0" y="127487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0784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0 = (3 -2) -1</a:t>
          </a:r>
          <a:endParaRPr lang="es-ES" sz="1100" kern="1200" dirty="0"/>
        </a:p>
      </dsp:txBody>
      <dsp:txXfrm>
        <a:off x="0" y="80784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4120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5097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1800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78504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225208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78504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78504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2394259" y="225208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7479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1800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1800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1785044"/>
        <a:ext cx="480853" cy="3140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 </a:t>
          </a:r>
          <a:r>
            <a:rPr lang="es-ES" sz="1400" kern="1200" dirty="0" smtClean="0"/>
            <a:t>= </a:t>
          </a:r>
          <a:r>
            <a:rPr lang="es-ES" sz="1400" kern="1200" dirty="0" smtClean="0"/>
            <a:t>4/1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</a:t>
          </a: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 = </a:t>
          </a:r>
          <a:r>
            <a:rPr lang="es-ES" sz="1000" kern="1200" dirty="0" smtClean="0"/>
            <a:t>2/ 2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</a:t>
          </a:r>
          <a:r>
            <a:rPr lang="es-ES" sz="1000" kern="1200" dirty="0" smtClean="0"/>
            <a:t>= </a:t>
          </a:r>
          <a:r>
            <a:rPr lang="es-ES" sz="1000" kern="1200" dirty="0" smtClean="0"/>
            <a:t>2/2 = (4 /2</a:t>
          </a:r>
          <a:r>
            <a:rPr lang="es-ES" sz="1000" kern="1200" dirty="0" smtClean="0"/>
            <a:t>) </a:t>
          </a:r>
          <a:r>
            <a:rPr lang="es-ES" sz="1000" kern="1200" dirty="0" smtClean="0"/>
            <a:t>/2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1093232" y="226876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2394259" y="226876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3468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044773" y="1801724"/>
        <a:ext cx="480853" cy="3140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-2</a:t>
          </a:r>
          <a:endParaRPr lang="es-ES" sz="17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-1 </a:t>
          </a:r>
          <a:r>
            <a:rPr lang="es-ES" sz="1700" kern="1200" dirty="0" smtClean="0"/>
            <a:t>= </a:t>
          </a:r>
          <a:r>
            <a:rPr lang="es-ES" sz="1700" kern="1200" dirty="0" smtClean="0"/>
            <a:t>-2 / 2</a:t>
          </a:r>
          <a:endParaRPr lang="es-ES" sz="17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2076303" y="446276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/</a:t>
          </a:r>
          <a:endParaRPr lang="es-ES" sz="2400" kern="1200" dirty="0"/>
        </a:p>
      </dsp:txBody>
      <dsp:txXfrm>
        <a:off x="2092542" y="462515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2039145" y="1000704"/>
          <a:ext cx="452979" cy="430635"/>
        </a:xfrm>
        <a:custGeom>
          <a:avLst/>
          <a:gdLst/>
          <a:ahLst/>
          <a:cxnLst/>
          <a:rect l="0" t="0" r="0" b="0"/>
          <a:pathLst>
            <a:path>
              <a:moveTo>
                <a:pt x="452979" y="0"/>
              </a:moveTo>
              <a:lnTo>
                <a:pt x="452979" y="215317"/>
              </a:lnTo>
              <a:lnTo>
                <a:pt x="0" y="215317"/>
              </a:lnTo>
              <a:lnTo>
                <a:pt x="0" y="4306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623324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14475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1498577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082756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098995" y="22237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2163891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>
        <a:off x="2180130" y="2223779"/>
        <a:ext cx="799164" cy="521950"/>
      </dsp:txXfrm>
    </dsp:sp>
    <dsp:sp modelId="{4B5A7428-917E-3C4B-BD89-709EC1AF8F5F}">
      <dsp:nvSpPr>
        <dsp:cNvPr id="0" name=""/>
        <dsp:cNvSpPr/>
      </dsp:nvSpPr>
      <dsp:spPr>
        <a:xfrm>
          <a:off x="2492124" y="1000704"/>
          <a:ext cx="628156" cy="4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17"/>
              </a:lnTo>
              <a:lnTo>
                <a:pt x="628156" y="215317"/>
              </a:lnTo>
              <a:lnTo>
                <a:pt x="628156" y="4306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704459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720698" y="1447579"/>
        <a:ext cx="799164" cy="52195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2</a:t>
          </a:r>
          <a:endParaRPr lang="es-ES" sz="23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0</a:t>
          </a:r>
          <a:endParaRPr lang="es-ES" sz="23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1623324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1498577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2756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098995" y="1447579"/>
        <a:ext cx="799164" cy="521950"/>
      </dsp:txXfrm>
    </dsp:sp>
    <dsp:sp modelId="{01259724-222C-9345-8B8D-01C2433F8948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2163891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/</a:t>
          </a:r>
          <a:endParaRPr lang="es-ES" sz="2400" kern="1200" dirty="0"/>
        </a:p>
      </dsp:txBody>
      <dsp:txXfrm>
        <a:off x="2180130" y="1447579"/>
        <a:ext cx="799164" cy="521950"/>
      </dsp:txXfrm>
    </dsp:sp>
    <dsp:sp modelId="{8027508E-14BF-2C4E-A3C6-38E3F5CAFC68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C382C-F55D-F842-A6FB-FF30554DCF7E}">
      <dsp:nvSpPr>
        <dsp:cNvPr id="0" name=""/>
        <dsp:cNvSpPr/>
      </dsp:nvSpPr>
      <dsp:spPr>
        <a:xfrm>
          <a:off x="1623324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>
        <a:off x="1639563" y="2223779"/>
        <a:ext cx="799164" cy="521950"/>
      </dsp:txXfrm>
    </dsp:sp>
    <dsp:sp modelId="{75C45991-1CDD-6E42-B798-FAEC32F05B17}">
      <dsp:nvSpPr>
        <dsp:cNvPr id="0" name=""/>
        <dsp:cNvSpPr/>
      </dsp:nvSpPr>
      <dsp:spPr>
        <a:xfrm>
          <a:off x="2579712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68FFD-5FEF-174B-948B-89FCAB2AB7CF}">
      <dsp:nvSpPr>
        <dsp:cNvPr id="0" name=""/>
        <dsp:cNvSpPr/>
      </dsp:nvSpPr>
      <dsp:spPr>
        <a:xfrm>
          <a:off x="2704459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720698" y="2223779"/>
        <a:ext cx="799164" cy="521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3168740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4400" kern="1200" dirty="0"/>
        </a:p>
      </dsp:txBody>
      <dsp:txXfrm>
        <a:off x="0" y="3168740"/>
        <a:ext cx="2468880" cy="1356638"/>
      </dsp:txXfrm>
    </dsp:sp>
    <dsp:sp modelId="{5F4812D7-4903-E142-A5BD-E3C4A13B69DA}">
      <dsp:nvSpPr>
        <dsp:cNvPr id="0" name=""/>
        <dsp:cNvSpPr/>
      </dsp:nvSpPr>
      <dsp:spPr>
        <a:xfrm>
          <a:off x="0" y="1584662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1 = 3 -2</a:t>
          </a:r>
          <a:endParaRPr lang="es-ES" sz="4400" kern="1200" dirty="0"/>
        </a:p>
      </dsp:txBody>
      <dsp:txXfrm>
        <a:off x="0" y="1584662"/>
        <a:ext cx="2468880" cy="1356638"/>
      </dsp:txXfrm>
    </dsp:sp>
    <dsp:sp modelId="{E4CA12C4-8116-9242-87B9-FCF731F40A9B}">
      <dsp:nvSpPr>
        <dsp:cNvPr id="0" name=""/>
        <dsp:cNvSpPr/>
      </dsp:nvSpPr>
      <dsp:spPr>
        <a:xfrm>
          <a:off x="0" y="583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smtClean="0"/>
            <a:t>0 = 1 - 1</a:t>
          </a:r>
          <a:endParaRPr lang="es-ES" sz="4400" kern="1200" dirty="0"/>
        </a:p>
      </dsp:txBody>
      <dsp:txXfrm>
        <a:off x="0" y="583"/>
        <a:ext cx="2468880" cy="1356638"/>
      </dsp:txXfrm>
    </dsp:sp>
    <dsp:sp modelId="{C89936EF-E2B6-4E4C-9E8D-E88EE2DBB135}">
      <dsp:nvSpPr>
        <dsp:cNvPr id="0" name=""/>
        <dsp:cNvSpPr/>
      </dsp:nvSpPr>
      <dsp:spPr>
        <a:xfrm>
          <a:off x="4968430" y="114303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-</a:t>
          </a:r>
          <a:endParaRPr lang="es-ES" sz="4900" kern="1200" dirty="0"/>
        </a:p>
      </dsp:txBody>
      <dsp:txXfrm>
        <a:off x="5001737" y="147610"/>
        <a:ext cx="1639179" cy="1070581"/>
      </dsp:txXfrm>
    </dsp:sp>
    <dsp:sp modelId="{48BA0A5C-0C08-E24A-A306-79594CC064C8}">
      <dsp:nvSpPr>
        <dsp:cNvPr id="0" name=""/>
        <dsp:cNvSpPr/>
      </dsp:nvSpPr>
      <dsp:spPr>
        <a:xfrm>
          <a:off x="4712561" y="1251499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1108765" y="0"/>
              </a:moveTo>
              <a:lnTo>
                <a:pt x="1108765" y="227439"/>
              </a:lnTo>
              <a:lnTo>
                <a:pt x="0" y="227439"/>
              </a:lnTo>
              <a:lnTo>
                <a:pt x="0" y="45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3859664" y="1706377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-</a:t>
          </a:r>
          <a:endParaRPr lang="es-ES" sz="4900" kern="1200" dirty="0"/>
        </a:p>
      </dsp:txBody>
      <dsp:txXfrm>
        <a:off x="3892971" y="1739684"/>
        <a:ext cx="1639179" cy="1070581"/>
      </dsp:txXfrm>
    </dsp:sp>
    <dsp:sp modelId="{01259724-222C-9345-8B8D-01C2433F8948}">
      <dsp:nvSpPr>
        <dsp:cNvPr id="0" name=""/>
        <dsp:cNvSpPr/>
      </dsp:nvSpPr>
      <dsp:spPr>
        <a:xfrm>
          <a:off x="3603795" y="2843573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1108765" y="0"/>
              </a:moveTo>
              <a:lnTo>
                <a:pt x="1108765" y="227439"/>
              </a:lnTo>
              <a:lnTo>
                <a:pt x="0" y="227439"/>
              </a:lnTo>
              <a:lnTo>
                <a:pt x="0" y="454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2750898" y="3298451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3</a:t>
          </a:r>
          <a:endParaRPr lang="es-ES" sz="4900" kern="1200" dirty="0"/>
        </a:p>
      </dsp:txBody>
      <dsp:txXfrm>
        <a:off x="2784205" y="3331758"/>
        <a:ext cx="1639179" cy="1070581"/>
      </dsp:txXfrm>
    </dsp:sp>
    <dsp:sp modelId="{C6B9AD11-2AC2-3043-8E02-6EE8785C5B6B}">
      <dsp:nvSpPr>
        <dsp:cNvPr id="0" name=""/>
        <dsp:cNvSpPr/>
      </dsp:nvSpPr>
      <dsp:spPr>
        <a:xfrm>
          <a:off x="4712561" y="2843573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39"/>
              </a:lnTo>
              <a:lnTo>
                <a:pt x="1108765" y="227439"/>
              </a:lnTo>
              <a:lnTo>
                <a:pt x="1108765" y="454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4968430" y="3298451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2</a:t>
          </a:r>
          <a:endParaRPr lang="es-ES" sz="4900" kern="1200" dirty="0"/>
        </a:p>
      </dsp:txBody>
      <dsp:txXfrm>
        <a:off x="5001737" y="3331758"/>
        <a:ext cx="1639179" cy="1070581"/>
      </dsp:txXfrm>
    </dsp:sp>
    <dsp:sp modelId="{7523D1F0-FB9D-C545-B403-659F11E4A07E}">
      <dsp:nvSpPr>
        <dsp:cNvPr id="0" name=""/>
        <dsp:cNvSpPr/>
      </dsp:nvSpPr>
      <dsp:spPr>
        <a:xfrm>
          <a:off x="5821326" y="1251499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39"/>
              </a:lnTo>
              <a:lnTo>
                <a:pt x="1108765" y="227439"/>
              </a:lnTo>
              <a:lnTo>
                <a:pt x="1108765" y="45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6077195" y="1706377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1</a:t>
          </a:r>
          <a:endParaRPr lang="es-ES" sz="4900" kern="1200" dirty="0"/>
        </a:p>
      </dsp:txBody>
      <dsp:txXfrm>
        <a:off x="6110502" y="1739684"/>
        <a:ext cx="1639179" cy="1070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2 = 3 -1</a:t>
          </a:r>
          <a:endParaRPr lang="es-ES" sz="20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1623324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1498577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2756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3</a:t>
          </a:r>
          <a:endParaRPr lang="es-ES" sz="2400" kern="1200" dirty="0"/>
        </a:p>
      </dsp:txBody>
      <dsp:txXfrm>
        <a:off x="1098995" y="14475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2163891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2180130" y="14475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623324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639563" y="2223779"/>
        <a:ext cx="799164" cy="521950"/>
      </dsp:txXfrm>
    </dsp:sp>
    <dsp:sp modelId="{4B5A7428-917E-3C4B-BD89-709EC1AF8F5F}">
      <dsp:nvSpPr>
        <dsp:cNvPr id="0" name=""/>
        <dsp:cNvSpPr/>
      </dsp:nvSpPr>
      <dsp:spPr>
        <a:xfrm>
          <a:off x="2579712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704459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>
        <a:off x="2720698" y="2223779"/>
        <a:ext cx="799164" cy="521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1</a:t>
          </a:r>
          <a:endParaRPr lang="es-ES" sz="23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0</a:t>
          </a:r>
          <a:endParaRPr lang="es-ES" sz="23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2163891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2180130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623324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1447579"/>
        <a:ext cx="799164" cy="521950"/>
      </dsp:txXfrm>
    </dsp:sp>
    <dsp:sp modelId="{01259724-222C-9345-8B8D-01C2433F8948}">
      <dsp:nvSpPr>
        <dsp:cNvPr id="0" name=""/>
        <dsp:cNvSpPr/>
      </dsp:nvSpPr>
      <dsp:spPr>
        <a:xfrm>
          <a:off x="1498577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2756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3</a:t>
          </a:r>
          <a:endParaRPr lang="es-ES" sz="2400" kern="1200" dirty="0"/>
        </a:p>
      </dsp:txBody>
      <dsp:txXfrm>
        <a:off x="1098995" y="22237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2163891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180130" y="22237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579712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2704459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>
        <a:off x="2720698" y="1447579"/>
        <a:ext cx="799164" cy="521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BDEB9-865B-AE4C-9228-28C4C41E293E}">
      <dsp:nvSpPr>
        <dsp:cNvPr id="0" name=""/>
        <dsp:cNvSpPr/>
      </dsp:nvSpPr>
      <dsp:spPr>
        <a:xfrm>
          <a:off x="4575936" y="1347292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3616A-989D-3743-A9B0-31C2C42E892A}">
      <dsp:nvSpPr>
        <dsp:cNvPr id="0" name=""/>
        <dsp:cNvSpPr/>
      </dsp:nvSpPr>
      <dsp:spPr>
        <a:xfrm>
          <a:off x="3566949" y="548351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30"/>
              </a:lnTo>
              <a:lnTo>
                <a:pt x="1054707" y="171030"/>
              </a:lnTo>
              <a:lnTo>
                <a:pt x="1054707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7DE37-D56F-8645-9A52-4A555359B9DF}">
      <dsp:nvSpPr>
        <dsp:cNvPr id="0" name=""/>
        <dsp:cNvSpPr/>
      </dsp:nvSpPr>
      <dsp:spPr>
        <a:xfrm>
          <a:off x="3521229" y="548351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A34EA-CF2B-6D4C-9E50-8BA02DB69A40}">
      <dsp:nvSpPr>
        <dsp:cNvPr id="0" name=""/>
        <dsp:cNvSpPr/>
      </dsp:nvSpPr>
      <dsp:spPr>
        <a:xfrm>
          <a:off x="3521229" y="2146233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E3817-7503-2F45-8B16-046F8D86D870}">
      <dsp:nvSpPr>
        <dsp:cNvPr id="0" name=""/>
        <dsp:cNvSpPr/>
      </dsp:nvSpPr>
      <dsp:spPr>
        <a:xfrm>
          <a:off x="2512242" y="1347292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30"/>
              </a:lnTo>
              <a:lnTo>
                <a:pt x="1054707" y="171030"/>
              </a:lnTo>
              <a:lnTo>
                <a:pt x="1054707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6A8EE-93E8-BF41-BCDA-7C8EA02C44CD}">
      <dsp:nvSpPr>
        <dsp:cNvPr id="0" name=""/>
        <dsp:cNvSpPr/>
      </dsp:nvSpPr>
      <dsp:spPr>
        <a:xfrm>
          <a:off x="2466522" y="1347292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F22C9-FD97-604A-AA86-0A33D88A1FDA}">
      <dsp:nvSpPr>
        <dsp:cNvPr id="0" name=""/>
        <dsp:cNvSpPr/>
      </dsp:nvSpPr>
      <dsp:spPr>
        <a:xfrm>
          <a:off x="1411814" y="2146233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C36CF-E7CA-AA48-8EA0-43A919AA4A23}">
      <dsp:nvSpPr>
        <dsp:cNvPr id="0" name=""/>
        <dsp:cNvSpPr/>
      </dsp:nvSpPr>
      <dsp:spPr>
        <a:xfrm>
          <a:off x="1457534" y="1347292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1054707" y="0"/>
              </a:moveTo>
              <a:lnTo>
                <a:pt x="1054707" y="171030"/>
              </a:lnTo>
              <a:lnTo>
                <a:pt x="0" y="171030"/>
              </a:lnTo>
              <a:lnTo>
                <a:pt x="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8F04-9A65-7C49-951D-ED9E902890F5}">
      <dsp:nvSpPr>
        <dsp:cNvPr id="0" name=""/>
        <dsp:cNvSpPr/>
      </dsp:nvSpPr>
      <dsp:spPr>
        <a:xfrm>
          <a:off x="2512242" y="548351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1054707" y="0"/>
              </a:moveTo>
              <a:lnTo>
                <a:pt x="1054707" y="171030"/>
              </a:lnTo>
              <a:lnTo>
                <a:pt x="0" y="171030"/>
              </a:lnTo>
              <a:lnTo>
                <a:pt x="0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9C6DA-E7B4-B842-8C8D-8DDC73A1092A}">
      <dsp:nvSpPr>
        <dsp:cNvPr id="0" name=""/>
        <dsp:cNvSpPr/>
      </dsp:nvSpPr>
      <dsp:spPr>
        <a:xfrm>
          <a:off x="3135478" y="382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5C954-7D2D-9841-BE0F-35FE49C7B89C}">
      <dsp:nvSpPr>
        <dsp:cNvPr id="0" name=""/>
        <dsp:cNvSpPr/>
      </dsp:nvSpPr>
      <dsp:spPr>
        <a:xfrm>
          <a:off x="3231360" y="9147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3247409" y="107520"/>
        <a:ext cx="830844" cy="515870"/>
      </dsp:txXfrm>
    </dsp:sp>
    <dsp:sp modelId="{76DBD721-4932-534D-A6EE-F924993E3D94}">
      <dsp:nvSpPr>
        <dsp:cNvPr id="0" name=""/>
        <dsp:cNvSpPr/>
      </dsp:nvSpPr>
      <dsp:spPr>
        <a:xfrm>
          <a:off x="2080770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16E2D-C1C2-6F41-8917-7BE5B8112CF4}">
      <dsp:nvSpPr>
        <dsp:cNvPr id="0" name=""/>
        <dsp:cNvSpPr/>
      </dsp:nvSpPr>
      <dsp:spPr>
        <a:xfrm>
          <a:off x="2176653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2192702" y="906460"/>
        <a:ext cx="830844" cy="515870"/>
      </dsp:txXfrm>
    </dsp:sp>
    <dsp:sp modelId="{B6725C0F-BDD9-2A46-82AD-DEC6E99BF665}">
      <dsp:nvSpPr>
        <dsp:cNvPr id="0" name=""/>
        <dsp:cNvSpPr/>
      </dsp:nvSpPr>
      <dsp:spPr>
        <a:xfrm>
          <a:off x="1026063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8D065-DE9F-864B-A55D-163AA7EDF138}">
      <dsp:nvSpPr>
        <dsp:cNvPr id="0" name=""/>
        <dsp:cNvSpPr/>
      </dsp:nvSpPr>
      <dsp:spPr>
        <a:xfrm>
          <a:off x="1121945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1137994" y="1705401"/>
        <a:ext cx="830844" cy="515870"/>
      </dsp:txXfrm>
    </dsp:sp>
    <dsp:sp modelId="{89E9FBA3-42A6-9C48-8A1D-B0C54C875877}">
      <dsp:nvSpPr>
        <dsp:cNvPr id="0" name=""/>
        <dsp:cNvSpPr/>
      </dsp:nvSpPr>
      <dsp:spPr>
        <a:xfrm>
          <a:off x="1026063" y="2397205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CD395-DFCE-AD4F-838E-97DB49B2F6C7}">
      <dsp:nvSpPr>
        <dsp:cNvPr id="0" name=""/>
        <dsp:cNvSpPr/>
      </dsp:nvSpPr>
      <dsp:spPr>
        <a:xfrm>
          <a:off x="1121945" y="2488293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137994" y="2504342"/>
        <a:ext cx="830844" cy="515870"/>
      </dsp:txXfrm>
    </dsp:sp>
    <dsp:sp modelId="{8E933869-217A-EC48-B954-003AC80E5F08}">
      <dsp:nvSpPr>
        <dsp:cNvPr id="0" name=""/>
        <dsp:cNvSpPr/>
      </dsp:nvSpPr>
      <dsp:spPr>
        <a:xfrm>
          <a:off x="2080770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99B516-502B-5042-8938-B1A7A907F9BE}">
      <dsp:nvSpPr>
        <dsp:cNvPr id="0" name=""/>
        <dsp:cNvSpPr/>
      </dsp:nvSpPr>
      <dsp:spPr>
        <a:xfrm>
          <a:off x="2176653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192702" y="1705401"/>
        <a:ext cx="830844" cy="515870"/>
      </dsp:txXfrm>
    </dsp:sp>
    <dsp:sp modelId="{38815655-7ED1-4A47-BC8A-6D11A0A6AF87}">
      <dsp:nvSpPr>
        <dsp:cNvPr id="0" name=""/>
        <dsp:cNvSpPr/>
      </dsp:nvSpPr>
      <dsp:spPr>
        <a:xfrm>
          <a:off x="3135478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B3C714-089D-734C-978C-430B45446990}">
      <dsp:nvSpPr>
        <dsp:cNvPr id="0" name=""/>
        <dsp:cNvSpPr/>
      </dsp:nvSpPr>
      <dsp:spPr>
        <a:xfrm>
          <a:off x="3231360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3247409" y="1705401"/>
        <a:ext cx="830844" cy="515870"/>
      </dsp:txXfrm>
    </dsp:sp>
    <dsp:sp modelId="{76295FA8-5ED8-2240-8015-D6B0FAB3D1BC}">
      <dsp:nvSpPr>
        <dsp:cNvPr id="0" name=""/>
        <dsp:cNvSpPr/>
      </dsp:nvSpPr>
      <dsp:spPr>
        <a:xfrm>
          <a:off x="3135478" y="2397205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61183-051D-3C44-ACB1-BF1D0709409E}">
      <dsp:nvSpPr>
        <dsp:cNvPr id="0" name=""/>
        <dsp:cNvSpPr/>
      </dsp:nvSpPr>
      <dsp:spPr>
        <a:xfrm>
          <a:off x="3231360" y="2488293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247409" y="2504342"/>
        <a:ext cx="830844" cy="515870"/>
      </dsp:txXfrm>
    </dsp:sp>
    <dsp:sp modelId="{C6072A22-6569-744F-BC1D-21BADA32761A}">
      <dsp:nvSpPr>
        <dsp:cNvPr id="0" name=""/>
        <dsp:cNvSpPr/>
      </dsp:nvSpPr>
      <dsp:spPr>
        <a:xfrm>
          <a:off x="3135478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F7B703-ED15-1B48-9B68-858BFF9E529B}">
      <dsp:nvSpPr>
        <dsp:cNvPr id="0" name=""/>
        <dsp:cNvSpPr/>
      </dsp:nvSpPr>
      <dsp:spPr>
        <a:xfrm>
          <a:off x="3231360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3247409" y="906460"/>
        <a:ext cx="830844" cy="515870"/>
      </dsp:txXfrm>
    </dsp:sp>
    <dsp:sp modelId="{1950B562-BF72-F147-9090-A5F3734B0A89}">
      <dsp:nvSpPr>
        <dsp:cNvPr id="0" name=""/>
        <dsp:cNvSpPr/>
      </dsp:nvSpPr>
      <dsp:spPr>
        <a:xfrm>
          <a:off x="4190185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517A76-9A27-B04C-8F1E-0D16AA2397FD}">
      <dsp:nvSpPr>
        <dsp:cNvPr id="0" name=""/>
        <dsp:cNvSpPr/>
      </dsp:nvSpPr>
      <dsp:spPr>
        <a:xfrm>
          <a:off x="4286068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4302117" y="906460"/>
        <a:ext cx="830844" cy="515870"/>
      </dsp:txXfrm>
    </dsp:sp>
    <dsp:sp modelId="{B31932C2-B926-454C-8747-D1D7CB8D78F1}">
      <dsp:nvSpPr>
        <dsp:cNvPr id="0" name=""/>
        <dsp:cNvSpPr/>
      </dsp:nvSpPr>
      <dsp:spPr>
        <a:xfrm>
          <a:off x="4190185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A2E4CA-E813-DA4A-B6B2-E77CD087AFBF}">
      <dsp:nvSpPr>
        <dsp:cNvPr id="0" name=""/>
        <dsp:cNvSpPr/>
      </dsp:nvSpPr>
      <dsp:spPr>
        <a:xfrm>
          <a:off x="4286068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4302117" y="1705401"/>
        <a:ext cx="830844" cy="515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 = </a:t>
          </a:r>
          <a:r>
            <a:rPr lang="es-ES" sz="1400" kern="1200" smtClean="0"/>
            <a:t>3 -1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  = 3 -2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0 = (3 -2) -1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093232" y="226876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2394259" y="226876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3468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3044773" y="1801724"/>
        <a:ext cx="480853" cy="3140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65144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>
        <a:off x="0" y="1765144"/>
        <a:ext cx="1224256" cy="452719"/>
      </dsp:txXfrm>
    </dsp:sp>
    <dsp:sp modelId="{5F4812D7-4903-E142-A5BD-E3C4A13B69DA}">
      <dsp:nvSpPr>
        <dsp:cNvPr id="0" name=""/>
        <dsp:cNvSpPr/>
      </dsp:nvSpPr>
      <dsp:spPr>
        <a:xfrm>
          <a:off x="0" y="1236971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0" y="1236971"/>
        <a:ext cx="1224256" cy="452719"/>
      </dsp:txXfrm>
    </dsp:sp>
    <dsp:sp modelId="{E4CA12C4-8116-9242-87B9-FCF731F40A9B}">
      <dsp:nvSpPr>
        <dsp:cNvPr id="0" name=""/>
        <dsp:cNvSpPr/>
      </dsp:nvSpPr>
      <dsp:spPr>
        <a:xfrm>
          <a:off x="0" y="708798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 = </a:t>
          </a:r>
          <a:r>
            <a:rPr lang="es-ES" sz="1600" kern="1200" smtClean="0"/>
            <a:t>3 -1</a:t>
          </a:r>
          <a:endParaRPr lang="es-ES" sz="1600" kern="1200" dirty="0"/>
        </a:p>
      </dsp:txBody>
      <dsp:txXfrm>
        <a:off x="0" y="708798"/>
        <a:ext cx="1224256" cy="452719"/>
      </dsp:txXfrm>
    </dsp:sp>
    <dsp:sp modelId="{C89936EF-E2B6-4E4C-9E8D-E88EE2DBB135}">
      <dsp:nvSpPr>
        <dsp:cNvPr id="0" name=""/>
        <dsp:cNvSpPr/>
      </dsp:nvSpPr>
      <dsp:spPr>
        <a:xfrm>
          <a:off x="1960961" y="746525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757575"/>
        <a:ext cx="543799" cy="355166"/>
      </dsp:txXfrm>
    </dsp:sp>
    <dsp:sp modelId="{48BA0A5C-0C08-E24A-A306-79594CC064C8}">
      <dsp:nvSpPr>
        <dsp:cNvPr id="0" name=""/>
        <dsp:cNvSpPr/>
      </dsp:nvSpPr>
      <dsp:spPr>
        <a:xfrm>
          <a:off x="1508242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225292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236342" y="1285748"/>
        <a:ext cx="543799" cy="355166"/>
      </dsp:txXfrm>
    </dsp:sp>
    <dsp:sp modelId="{489ABF32-7689-C340-83B3-7B4DC6806C44}">
      <dsp:nvSpPr>
        <dsp:cNvPr id="0" name=""/>
        <dsp:cNvSpPr/>
      </dsp:nvSpPr>
      <dsp:spPr>
        <a:xfrm>
          <a:off x="1462522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225292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1236342" y="1813921"/>
        <a:ext cx="543799" cy="355166"/>
      </dsp:txXfrm>
    </dsp:sp>
    <dsp:sp modelId="{C6B9AD11-2AC2-3043-8E02-6EE8785C5B6B}">
      <dsp:nvSpPr>
        <dsp:cNvPr id="0" name=""/>
        <dsp:cNvSpPr/>
      </dsp:nvSpPr>
      <dsp:spPr>
        <a:xfrm>
          <a:off x="2198191" y="1123791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96096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1972011" y="1285748"/>
        <a:ext cx="543799" cy="355166"/>
      </dsp:txXfrm>
    </dsp:sp>
    <dsp:sp modelId="{863646D9-895A-F54E-967F-AC19FC52A86E}">
      <dsp:nvSpPr>
        <dsp:cNvPr id="0" name=""/>
        <dsp:cNvSpPr/>
      </dsp:nvSpPr>
      <dsp:spPr>
        <a:xfrm>
          <a:off x="224391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69663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1285748"/>
        <a:ext cx="543799" cy="355166"/>
      </dsp:txXfrm>
    </dsp:sp>
    <dsp:sp modelId="{7523D1F0-FB9D-C545-B403-659F11E4A07E}">
      <dsp:nvSpPr>
        <dsp:cNvPr id="0" name=""/>
        <dsp:cNvSpPr/>
      </dsp:nvSpPr>
      <dsp:spPr>
        <a:xfrm>
          <a:off x="224391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96096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1813921"/>
        <a:ext cx="543799" cy="355166"/>
      </dsp:txXfrm>
    </dsp:sp>
    <dsp:sp modelId="{3197FCAB-10FF-154C-A22A-087FB5BBE2A3}">
      <dsp:nvSpPr>
        <dsp:cNvPr id="0" name=""/>
        <dsp:cNvSpPr/>
      </dsp:nvSpPr>
      <dsp:spPr>
        <a:xfrm>
          <a:off x="2198191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96096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</a:t>
          </a:r>
          <a:endParaRPr lang="es-ES" sz="1600" kern="1200" dirty="0"/>
        </a:p>
      </dsp:txBody>
      <dsp:txXfrm>
        <a:off x="1972011" y="2342094"/>
        <a:ext cx="543799" cy="355166"/>
      </dsp:txXfrm>
    </dsp:sp>
    <dsp:sp modelId="{4B5A7428-917E-3C4B-BD89-709EC1AF8F5F}">
      <dsp:nvSpPr>
        <dsp:cNvPr id="0" name=""/>
        <dsp:cNvSpPr/>
      </dsp:nvSpPr>
      <dsp:spPr>
        <a:xfrm>
          <a:off x="2933861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69663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2707681" y="1813921"/>
        <a:ext cx="543799" cy="355166"/>
      </dsp:txXfrm>
    </dsp:sp>
    <dsp:sp modelId="{31DC47E8-7D31-4140-B5CA-34F188266D56}">
      <dsp:nvSpPr>
        <dsp:cNvPr id="0" name=""/>
        <dsp:cNvSpPr/>
      </dsp:nvSpPr>
      <dsp:spPr>
        <a:xfrm>
          <a:off x="297958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43230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3443351" y="1813921"/>
        <a:ext cx="543799" cy="355166"/>
      </dsp:txXfrm>
    </dsp:sp>
    <dsp:sp modelId="{9A8B02C1-3412-F940-8ADA-A6B7F6C2E20A}">
      <dsp:nvSpPr>
        <dsp:cNvPr id="0" name=""/>
        <dsp:cNvSpPr/>
      </dsp:nvSpPr>
      <dsp:spPr>
        <a:xfrm>
          <a:off x="3669530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43230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</a:t>
          </a:r>
          <a:endParaRPr lang="es-ES" sz="1600" kern="1200" dirty="0"/>
        </a:p>
      </dsp:txBody>
      <dsp:txXfrm>
        <a:off x="3443351" y="2342094"/>
        <a:ext cx="543799" cy="3551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65144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0" y="1765144"/>
        <a:ext cx="1224256" cy="452719"/>
      </dsp:txXfrm>
    </dsp:sp>
    <dsp:sp modelId="{5F4812D7-4903-E142-A5BD-E3C4A13B69DA}">
      <dsp:nvSpPr>
        <dsp:cNvPr id="0" name=""/>
        <dsp:cNvSpPr/>
      </dsp:nvSpPr>
      <dsp:spPr>
        <a:xfrm>
          <a:off x="0" y="1236971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  = 3 -2</a:t>
          </a:r>
          <a:endParaRPr lang="es-ES" sz="1600" kern="1200" dirty="0"/>
        </a:p>
      </dsp:txBody>
      <dsp:txXfrm>
        <a:off x="0" y="1236971"/>
        <a:ext cx="1224256" cy="452719"/>
      </dsp:txXfrm>
    </dsp:sp>
    <dsp:sp modelId="{E4CA12C4-8116-9242-87B9-FCF731F40A9B}">
      <dsp:nvSpPr>
        <dsp:cNvPr id="0" name=""/>
        <dsp:cNvSpPr/>
      </dsp:nvSpPr>
      <dsp:spPr>
        <a:xfrm>
          <a:off x="0" y="708798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0 = (3 -2) -1</a:t>
          </a:r>
          <a:endParaRPr lang="es-ES" sz="1600" kern="1200" dirty="0"/>
        </a:p>
      </dsp:txBody>
      <dsp:txXfrm>
        <a:off x="0" y="708798"/>
        <a:ext cx="1224256" cy="452719"/>
      </dsp:txXfrm>
    </dsp:sp>
    <dsp:sp modelId="{C89936EF-E2B6-4E4C-9E8D-E88EE2DBB135}">
      <dsp:nvSpPr>
        <dsp:cNvPr id="0" name=""/>
        <dsp:cNvSpPr/>
      </dsp:nvSpPr>
      <dsp:spPr>
        <a:xfrm>
          <a:off x="2696631" y="746525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757575"/>
        <a:ext cx="543799" cy="355166"/>
      </dsp:txXfrm>
    </dsp:sp>
    <dsp:sp modelId="{48BA0A5C-0C08-E24A-A306-79594CC064C8}">
      <dsp:nvSpPr>
        <dsp:cNvPr id="0" name=""/>
        <dsp:cNvSpPr/>
      </dsp:nvSpPr>
      <dsp:spPr>
        <a:xfrm>
          <a:off x="224391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96096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1285748"/>
        <a:ext cx="543799" cy="355166"/>
      </dsp:txXfrm>
    </dsp:sp>
    <dsp:sp modelId="{01259724-222C-9345-8B8D-01C2433F8948}">
      <dsp:nvSpPr>
        <dsp:cNvPr id="0" name=""/>
        <dsp:cNvSpPr/>
      </dsp:nvSpPr>
      <dsp:spPr>
        <a:xfrm>
          <a:off x="1508242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225292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236342" y="1813921"/>
        <a:ext cx="543799" cy="355166"/>
      </dsp:txXfrm>
    </dsp:sp>
    <dsp:sp modelId="{67E60FAE-53A3-1249-81D5-BC87A5DC1291}">
      <dsp:nvSpPr>
        <dsp:cNvPr id="0" name=""/>
        <dsp:cNvSpPr/>
      </dsp:nvSpPr>
      <dsp:spPr>
        <a:xfrm>
          <a:off x="1462522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225292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1236342" y="2342094"/>
        <a:ext cx="543799" cy="355166"/>
      </dsp:txXfrm>
    </dsp:sp>
    <dsp:sp modelId="{C6B9AD11-2AC2-3043-8E02-6EE8785C5B6B}">
      <dsp:nvSpPr>
        <dsp:cNvPr id="0" name=""/>
        <dsp:cNvSpPr/>
      </dsp:nvSpPr>
      <dsp:spPr>
        <a:xfrm>
          <a:off x="2198191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96096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1972011" y="1813921"/>
        <a:ext cx="543799" cy="355166"/>
      </dsp:txXfrm>
    </dsp:sp>
    <dsp:sp modelId="{C7DCF179-F9D0-5345-B130-898265B7DC83}">
      <dsp:nvSpPr>
        <dsp:cNvPr id="0" name=""/>
        <dsp:cNvSpPr/>
      </dsp:nvSpPr>
      <dsp:spPr>
        <a:xfrm>
          <a:off x="224391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69663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1813921"/>
        <a:ext cx="543799" cy="355166"/>
      </dsp:txXfrm>
    </dsp:sp>
    <dsp:sp modelId="{F921EF2E-675D-F64D-BD97-41F5A8EDEAB5}">
      <dsp:nvSpPr>
        <dsp:cNvPr id="0" name=""/>
        <dsp:cNvSpPr/>
      </dsp:nvSpPr>
      <dsp:spPr>
        <a:xfrm>
          <a:off x="2933861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69663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</a:t>
          </a:r>
          <a:endParaRPr lang="es-ES" sz="1600" kern="1200" dirty="0"/>
        </a:p>
      </dsp:txBody>
      <dsp:txXfrm>
        <a:off x="2707681" y="2342094"/>
        <a:ext cx="543799" cy="355166"/>
      </dsp:txXfrm>
    </dsp:sp>
    <dsp:sp modelId="{DAAFC5F1-8EFF-2946-9F10-F41EBA754C08}">
      <dsp:nvSpPr>
        <dsp:cNvPr id="0" name=""/>
        <dsp:cNvSpPr/>
      </dsp:nvSpPr>
      <dsp:spPr>
        <a:xfrm>
          <a:off x="2933861" y="1123791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69663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2707681" y="1285748"/>
        <a:ext cx="543799" cy="355166"/>
      </dsp:txXfrm>
    </dsp:sp>
    <dsp:sp modelId="{AD7F6C6C-23F1-0D47-B559-984030243071}">
      <dsp:nvSpPr>
        <dsp:cNvPr id="0" name=""/>
        <dsp:cNvSpPr/>
      </dsp:nvSpPr>
      <dsp:spPr>
        <a:xfrm>
          <a:off x="297958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43230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3443351" y="1285748"/>
        <a:ext cx="543799" cy="355166"/>
      </dsp:txXfrm>
    </dsp:sp>
    <dsp:sp modelId="{4F02D586-D1A8-FD44-A7C1-C199A6B7361F}">
      <dsp:nvSpPr>
        <dsp:cNvPr id="0" name=""/>
        <dsp:cNvSpPr/>
      </dsp:nvSpPr>
      <dsp:spPr>
        <a:xfrm>
          <a:off x="3669530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43230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</a:t>
          </a:r>
          <a:endParaRPr lang="es-ES" sz="1600" kern="1200" dirty="0"/>
        </a:p>
      </dsp:txBody>
      <dsp:txXfrm>
        <a:off x="3443351" y="1813921"/>
        <a:ext cx="543799" cy="355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90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8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78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49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19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69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18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4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06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04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52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93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diagramData" Target="../diagrams/data13.xml"/><Relationship Id="rId8" Type="http://schemas.openxmlformats.org/officeDocument/2006/relationships/diagramLayout" Target="../diagrams/layout13.xml"/><Relationship Id="rId9" Type="http://schemas.openxmlformats.org/officeDocument/2006/relationships/diagramQuickStyle" Target="../diagrams/quickStyle13.xml"/><Relationship Id="rId10" Type="http://schemas.openxmlformats.org/officeDocument/2006/relationships/diagramColors" Target="../diagrams/colors13.xml"/><Relationship Id="rId11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Relationship Id="rId9" Type="http://schemas.openxmlformats.org/officeDocument/2006/relationships/diagramQuickStyle" Target="../diagrams/quickStyle17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mpus-america-l2019-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9790"/>
            <a:ext cx="9143999" cy="7241230"/>
          </a:xfrm>
          <a:prstGeom prst="rect">
            <a:avLst/>
          </a:prstGeom>
          <a:solidFill>
            <a:srgbClr val="97006D"/>
          </a:solidFill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9236" y="717731"/>
            <a:ext cx="7772400" cy="1470025"/>
          </a:xfrm>
        </p:spPr>
        <p:txBody>
          <a:bodyPr>
            <a:no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Lenguajes y Sistemas Informáticos para la resolución de</a:t>
            </a:r>
            <a:br>
              <a:rPr lang="es-ES" sz="3200" dirty="0" smtClean="0">
                <a:solidFill>
                  <a:schemeClr val="bg1"/>
                </a:solidFill>
              </a:rPr>
            </a:br>
            <a:r>
              <a:rPr lang="es-ES" sz="3200" dirty="0" smtClean="0">
                <a:solidFill>
                  <a:schemeClr val="bg1"/>
                </a:solidFill>
              </a:rPr>
              <a:t>problemas complejos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9236" y="4499369"/>
            <a:ext cx="8189957" cy="17526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Procesadores de Lenguajes</a:t>
            </a:r>
          </a:p>
          <a:p>
            <a:r>
              <a:rPr lang="es-ES_tradnl" sz="2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Casiano Rodríguez León</a:t>
            </a:r>
            <a:endParaRPr lang="es-ES_tradnl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776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352011"/>
            <a:ext cx="8360163" cy="285257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.3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2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2.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1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&lt;= 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</a:t>
            </a:r>
          </a:p>
          <a:p>
            <a:pPr marL="0" indent="0" algn="ctr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 </a:t>
            </a:r>
            <a:r>
              <a:rPr lang="es-ES_tradnl" sz="2400" b="1" i="1" dirty="0" smtClean="0">
                <a:solidFill>
                  <a:srgbClr val="3F0099"/>
                </a:solidFill>
                <a:latin typeface="Calibri"/>
                <a:cs typeface="Calibri"/>
              </a:rPr>
              <a:t>¿Qué hacer?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e. </a:t>
            </a:r>
            <a:r>
              <a:rPr lang="mr-IN" sz="20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0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1 &lt;=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800100" lvl="2" indent="0">
              <a:buNone/>
            </a:pPr>
            <a:endParaRPr lang="es-ES_tradnl" sz="2000" dirty="0" smtClean="0">
              <a:solidFill>
                <a:srgbClr val="97006D"/>
              </a:solidFill>
              <a:cs typeface="Calibri"/>
            </a:endParaRPr>
          </a:p>
          <a:p>
            <a:pPr marL="0" indent="0">
              <a:buNone/>
            </a:pPr>
            <a:r>
              <a:rPr lang="es-ES_tradnl" sz="2400" b="1" dirty="0" smtClean="0">
                <a:solidFill>
                  <a:srgbClr val="3F0099"/>
                </a:solidFill>
                <a:latin typeface="Calibri"/>
                <a:cs typeface="Calibri"/>
              </a:rPr>
              <a:t>El conflicto puede verse como una lucha entre la regla e -&gt; e ‘-’ e y el terminal/</a:t>
            </a:r>
            <a:r>
              <a:rPr lang="es-ES_tradnl" sz="2400" b="1" dirty="0" err="1" smtClean="0">
                <a:solidFill>
                  <a:srgbClr val="3F0099"/>
                </a:solidFill>
                <a:latin typeface="Calibri"/>
                <a:cs typeface="Calibri"/>
              </a:rPr>
              <a:t>token</a:t>
            </a:r>
            <a:r>
              <a:rPr lang="es-ES_tradnl" sz="2400" b="1" dirty="0" smtClean="0">
                <a:solidFill>
                  <a:srgbClr val="3F0099"/>
                </a:solidFill>
                <a:latin typeface="Calibri"/>
                <a:cs typeface="Calibri"/>
              </a:rPr>
              <a:t> ‘-’</a:t>
            </a: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smtClean="0"/>
              <a:t>Conflicto </a:t>
            </a:r>
            <a:r>
              <a:rPr lang="es-ES" dirty="0" err="1" smtClean="0"/>
              <a:t>Shift</a:t>
            </a:r>
            <a:r>
              <a:rPr lang="es-ES" dirty="0" smtClean="0"/>
              <a:t>/Reduce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559388" y="3810405"/>
            <a:ext cx="7630249" cy="3417109"/>
            <a:chOff x="457200" y="2116900"/>
            <a:chExt cx="7630249" cy="3417109"/>
          </a:xfrm>
        </p:grpSpPr>
        <p:graphicFrame>
          <p:nvGraphicFramePr>
            <p:cNvPr id="6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37839099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0236910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2665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programa </a:t>
            </a:r>
            <a:r>
              <a:rPr lang="es-ES" dirty="0" err="1" smtClean="0"/>
              <a:t>Yacc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r-IN" dirty="0">
                <a:solidFill>
                  <a:srgbClr val="97006D"/>
                </a:solidFill>
              </a:rPr>
              <a:t>%left </a:t>
            </a:r>
            <a:r>
              <a:rPr lang="es-ES_tradnl" dirty="0" smtClean="0">
                <a:solidFill>
                  <a:srgbClr val="97006D"/>
                </a:solidFill>
              </a:rPr>
              <a:t> </a:t>
            </a:r>
            <a:r>
              <a:rPr lang="es-ES_tradnl" dirty="0">
                <a:solidFill>
                  <a:srgbClr val="97006D"/>
                </a:solidFill>
              </a:rPr>
              <a:t> </a:t>
            </a:r>
            <a:r>
              <a:rPr lang="es-ES_tradnl" dirty="0" smtClean="0">
                <a:solidFill>
                  <a:srgbClr val="97006D"/>
                </a:solidFill>
              </a:rPr>
              <a:t>‘</a:t>
            </a:r>
            <a:r>
              <a:rPr lang="mr-IN" dirty="0" smtClean="0">
                <a:solidFill>
                  <a:srgbClr val="97006D"/>
                </a:solidFill>
              </a:rPr>
              <a:t>-</a:t>
            </a:r>
            <a:r>
              <a:rPr lang="es-ES_tradnl" dirty="0" smtClean="0">
                <a:solidFill>
                  <a:srgbClr val="97006D"/>
                </a:solidFill>
              </a:rPr>
              <a:t>’</a:t>
            </a:r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 smtClean="0"/>
              <a:t>%</a:t>
            </a:r>
            <a:r>
              <a:rPr lang="mr-IN" dirty="0"/>
              <a:t>%</a:t>
            </a:r>
          </a:p>
          <a:p>
            <a:pPr marL="0" indent="0">
              <a:buNone/>
            </a:pPr>
            <a:r>
              <a:rPr lang="mr-IN" dirty="0" smtClean="0"/>
              <a:t>s   :</a:t>
            </a:r>
            <a:r>
              <a:rPr lang="es-ES_tradnl" dirty="0" smtClean="0"/>
              <a:t> </a:t>
            </a:r>
            <a:r>
              <a:rPr lang="mr-IN" dirty="0" smtClean="0"/>
              <a:t> e</a:t>
            </a:r>
            <a:r>
              <a:rPr lang="es-ES_tradnl" dirty="0" smtClean="0"/>
              <a:t>           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return $1</a:t>
            </a:r>
            <a:r>
              <a:rPr lang="mr-IN" dirty="0" smtClean="0">
                <a:solidFill>
                  <a:srgbClr val="FF0000"/>
                </a:solidFill>
              </a:rPr>
              <a:t>;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</a:t>
            </a:r>
            <a:r>
              <a:rPr lang="es-ES_tradnl" dirty="0" smtClean="0"/>
              <a:t> </a:t>
            </a:r>
            <a:r>
              <a:rPr lang="mr-IN" dirty="0" smtClean="0"/>
              <a:t> ;</a:t>
            </a:r>
            <a:endParaRPr lang="es-ES_tradnl" dirty="0" smtClean="0"/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/>
              <a:t>e   : e </a:t>
            </a:r>
            <a:r>
              <a:rPr lang="es-ES_tradnl" dirty="0" smtClean="0"/>
              <a:t> ‘</a:t>
            </a:r>
            <a:r>
              <a:rPr lang="mr-IN" dirty="0" smtClean="0"/>
              <a:t>-</a:t>
            </a:r>
            <a:r>
              <a:rPr lang="es-ES_tradnl" dirty="0" smtClean="0"/>
              <a:t> ‘ </a:t>
            </a:r>
            <a:r>
              <a:rPr lang="mr-IN" dirty="0" smtClean="0"/>
              <a:t>e  </a:t>
            </a:r>
            <a:r>
              <a:rPr lang="mr-IN" dirty="0" smtClean="0">
                <a:solidFill>
                  <a:srgbClr val="FF0000"/>
                </a:solidFill>
              </a:rPr>
              <a:t>{   $</a:t>
            </a:r>
            <a:r>
              <a:rPr lang="mr-IN" dirty="0">
                <a:solidFill>
                  <a:srgbClr val="FF0000"/>
                </a:solidFill>
              </a:rPr>
              <a:t>$ =  $1 </a:t>
            </a:r>
            <a:r>
              <a:rPr lang="es-ES_tradnl" dirty="0" smtClean="0">
                <a:solidFill>
                  <a:srgbClr val="FF0000"/>
                </a:solidFill>
              </a:rPr>
              <a:t>-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</a:t>
            </a:r>
            <a:r>
              <a:rPr lang="mr-IN" dirty="0" smtClean="0">
                <a:solidFill>
                  <a:srgbClr val="FF0000"/>
                </a:solidFill>
              </a:rPr>
              <a:t>}</a:t>
            </a:r>
            <a:endParaRPr lang="mr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dirty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  </a:t>
            </a:r>
            <a:r>
              <a:rPr lang="mr-IN" dirty="0"/>
              <a:t>|  </a:t>
            </a:r>
            <a:r>
              <a:rPr lang="mr-IN" dirty="0" smtClean="0"/>
              <a:t>NUM</a:t>
            </a:r>
            <a:r>
              <a:rPr lang="es-ES_tradnl" dirty="0" smtClean="0"/>
              <a:t>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  </a:t>
            </a:r>
            <a:r>
              <a:rPr lang="mr-IN" dirty="0">
                <a:solidFill>
                  <a:srgbClr val="FF0000"/>
                </a:solidFill>
              </a:rPr>
              <a:t>$$ = </a:t>
            </a:r>
            <a:r>
              <a:rPr lang="mr-IN" dirty="0" smtClean="0">
                <a:solidFill>
                  <a:srgbClr val="FF0000"/>
                </a:solidFill>
              </a:rPr>
              <a:t>Number</a:t>
            </a:r>
            <a:r>
              <a:rPr lang="es-ES_tradnl" dirty="0" smtClean="0">
                <a:solidFill>
                  <a:srgbClr val="FF0000"/>
                </a:solidFill>
              </a:rPr>
              <a:t>(</a:t>
            </a:r>
            <a:r>
              <a:rPr lang="mr-IN" dirty="0" smtClean="0">
                <a:solidFill>
                  <a:srgbClr val="FF0000"/>
                </a:solidFill>
              </a:rPr>
              <a:t>$1</a:t>
            </a:r>
            <a:r>
              <a:rPr lang="es-ES_tradnl" dirty="0" smtClean="0">
                <a:solidFill>
                  <a:srgbClr val="FF0000"/>
                </a:solidFill>
              </a:rPr>
              <a:t>)</a:t>
            </a:r>
            <a:r>
              <a:rPr lang="mr-IN" dirty="0" smtClean="0">
                <a:solidFill>
                  <a:srgbClr val="FF0000"/>
                </a:solidFill>
              </a:rPr>
              <a:t>;  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 </a:t>
            </a:r>
            <a:r>
              <a:rPr lang="es-ES_tradnl" dirty="0" smtClean="0"/>
              <a:t>  </a:t>
            </a:r>
            <a:r>
              <a:rPr lang="mr-IN" dirty="0" smtClean="0"/>
              <a:t>;</a:t>
            </a:r>
            <a:endParaRPr lang="mr-IN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957520" y="1437312"/>
            <a:ext cx="4969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En la lucha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entre la regla e -&gt; e ‘-’ e y el terminal/</a:t>
            </a:r>
            <a:r>
              <a:rPr lang="es-ES_tradnl" sz="2000" b="1" dirty="0" err="1">
                <a:solidFill>
                  <a:srgbClr val="3F0099"/>
                </a:solidFill>
                <a:cs typeface="Calibri"/>
              </a:rPr>
              <a:t>token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 ‘-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’ debe “ganar” la regla</a:t>
            </a:r>
            <a:endParaRPr lang="es-ES_tradnl" sz="2000" b="1" dirty="0">
              <a:solidFill>
                <a:srgbClr val="3F0099"/>
              </a:solidFill>
              <a:cs typeface="Calibri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62734" y="1897903"/>
            <a:ext cx="548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4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</a:t>
            </a:r>
            <a:r>
              <a:rPr lang="es-ES" dirty="0" err="1" smtClean="0"/>
              <a:t>Asociatividad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4/2/2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66392" y="2116900"/>
            <a:ext cx="10398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(4</a:t>
            </a:r>
            <a:r>
              <a:rPr lang="es-ES" sz="2300" dirty="0" smtClean="0"/>
              <a:t>/2)/2</a:t>
            </a:r>
            <a:endParaRPr lang="es-ES" sz="23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714345" y="2137915"/>
            <a:ext cx="10398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4/(2/2)</a:t>
            </a:r>
            <a:endParaRPr lang="es-ES" sz="2300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663841" y="2481881"/>
            <a:ext cx="7630249" cy="3417109"/>
            <a:chOff x="457200" y="2116900"/>
            <a:chExt cx="7630249" cy="3417109"/>
          </a:xfrm>
        </p:grpSpPr>
        <p:graphicFrame>
          <p:nvGraphicFramePr>
            <p:cNvPr id="1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9003881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8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55609125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10" name="CuadroTexto 9"/>
          <p:cNvSpPr txBox="1"/>
          <p:nvPr/>
        </p:nvSpPr>
        <p:spPr>
          <a:xfrm>
            <a:off x="7848095" y="3762458"/>
            <a:ext cx="11606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1 = 2 </a:t>
            </a:r>
            <a:r>
              <a:rPr lang="es-ES" sz="2300" dirty="0" smtClean="0"/>
              <a:t>/ 2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51052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endParaRPr lang="es-ES" dirty="0"/>
          </a:p>
        </p:txBody>
      </p:sp>
      <p:grpSp>
        <p:nvGrpSpPr>
          <p:cNvPr id="6" name="Agrupar 5"/>
          <p:cNvGrpSpPr/>
          <p:nvPr/>
        </p:nvGrpSpPr>
        <p:grpSpPr>
          <a:xfrm>
            <a:off x="457199" y="3195190"/>
            <a:ext cx="7630249" cy="3472916"/>
            <a:chOff x="663841" y="983906"/>
            <a:chExt cx="7630249" cy="3472916"/>
          </a:xfrm>
        </p:grpSpPr>
        <p:grpSp>
          <p:nvGrpSpPr>
            <p:cNvPr id="11" name="Agrupar 10"/>
            <p:cNvGrpSpPr/>
            <p:nvPr/>
          </p:nvGrpSpPr>
          <p:grpSpPr>
            <a:xfrm>
              <a:off x="663841" y="1039713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8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0081415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3044465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12" name="CuadroTexto 11"/>
            <p:cNvSpPr txBox="1"/>
            <p:nvPr/>
          </p:nvSpPr>
          <p:spPr>
            <a:xfrm>
              <a:off x="1445230" y="983906"/>
              <a:ext cx="101623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2-(4/2)</a:t>
              </a:r>
              <a:endParaRPr lang="es-ES" sz="23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6181491" y="1059045"/>
              <a:ext cx="101623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(2-4)</a:t>
              </a:r>
              <a:r>
                <a:rPr lang="es-ES" sz="2300" dirty="0" smtClean="0"/>
                <a:t>/2</a:t>
              </a:r>
              <a:endParaRPr lang="es-ES" sz="2300" dirty="0"/>
            </a:p>
          </p:txBody>
        </p:sp>
      </p:grp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457200" y="1256481"/>
            <a:ext cx="8492565" cy="15674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mr-IN" dirty="0" smtClean="0"/>
              <a:t>e   </a:t>
            </a:r>
            <a:r>
              <a:rPr lang="mr-IN" dirty="0"/>
              <a:t>: e </a:t>
            </a:r>
            <a:r>
              <a:rPr lang="es-ES_tradnl" dirty="0" smtClean="0"/>
              <a:t> ‘</a:t>
            </a:r>
            <a:r>
              <a:rPr lang="mr-IN" dirty="0" smtClean="0"/>
              <a:t>-</a:t>
            </a:r>
            <a:r>
              <a:rPr lang="es-ES_tradnl" dirty="0" smtClean="0"/>
              <a:t> ‘ </a:t>
            </a:r>
            <a:r>
              <a:rPr lang="mr-IN" dirty="0" smtClean="0"/>
              <a:t>e  </a:t>
            </a:r>
            <a:r>
              <a:rPr lang="mr-IN" dirty="0" smtClean="0">
                <a:solidFill>
                  <a:srgbClr val="FF0000"/>
                </a:solidFill>
              </a:rPr>
              <a:t>{   $</a:t>
            </a:r>
            <a:r>
              <a:rPr lang="mr-IN" dirty="0">
                <a:solidFill>
                  <a:srgbClr val="FF0000"/>
                </a:solidFill>
              </a:rPr>
              <a:t>$ =  $1 </a:t>
            </a:r>
            <a:r>
              <a:rPr lang="es-ES_tradnl" dirty="0" smtClean="0">
                <a:solidFill>
                  <a:srgbClr val="FF0000"/>
                </a:solidFill>
              </a:rPr>
              <a:t>-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</a:t>
            </a:r>
            <a:r>
              <a:rPr lang="mr-IN" dirty="0" smtClean="0">
                <a:solidFill>
                  <a:srgbClr val="FF0000"/>
                </a:solidFill>
              </a:rPr>
              <a:t>}</a:t>
            </a: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   </a:t>
            </a:r>
            <a:r>
              <a:rPr lang="mr-IN" dirty="0" smtClean="0"/>
              <a:t> </a:t>
            </a:r>
            <a:r>
              <a:rPr lang="mr-IN" dirty="0"/>
              <a:t>| </a:t>
            </a:r>
            <a:r>
              <a:rPr lang="mr-IN" dirty="0" smtClean="0"/>
              <a:t> </a:t>
            </a:r>
            <a:r>
              <a:rPr lang="mr-IN" dirty="0"/>
              <a:t>e </a:t>
            </a:r>
            <a:r>
              <a:rPr lang="es-ES_tradnl" dirty="0"/>
              <a:t> </a:t>
            </a:r>
            <a:r>
              <a:rPr lang="es-ES_tradnl" dirty="0" smtClean="0"/>
              <a:t>‘/ </a:t>
            </a:r>
            <a:r>
              <a:rPr lang="es-ES_tradnl" dirty="0"/>
              <a:t>‘ </a:t>
            </a:r>
            <a:r>
              <a:rPr lang="mr-IN" dirty="0"/>
              <a:t>e </a:t>
            </a:r>
            <a:r>
              <a:rPr lang="mr-IN" dirty="0">
                <a:solidFill>
                  <a:srgbClr val="FF0000"/>
                </a:solidFill>
              </a:rPr>
              <a:t>{   $$ =  $1 </a:t>
            </a:r>
            <a:r>
              <a:rPr lang="es-ES_tradnl" smtClean="0">
                <a:solidFill>
                  <a:srgbClr val="FF0000"/>
                </a:solidFill>
              </a:rPr>
              <a:t>/</a:t>
            </a:r>
            <a:r>
              <a:rPr lang="mr-IN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}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dirty="0" smtClean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</a:t>
            </a:r>
            <a:r>
              <a:rPr lang="mr-IN" dirty="0"/>
              <a:t>|  </a:t>
            </a:r>
            <a:r>
              <a:rPr lang="mr-IN" dirty="0" smtClean="0"/>
              <a:t>NUM</a:t>
            </a:r>
            <a:r>
              <a:rPr lang="es-ES_tradnl" dirty="0" smtClean="0"/>
              <a:t>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  </a:t>
            </a:r>
            <a:r>
              <a:rPr lang="mr-IN" dirty="0">
                <a:solidFill>
                  <a:srgbClr val="FF0000"/>
                </a:solidFill>
              </a:rPr>
              <a:t>$$ = </a:t>
            </a:r>
            <a:r>
              <a:rPr lang="mr-IN" dirty="0" smtClean="0">
                <a:solidFill>
                  <a:srgbClr val="FF0000"/>
                </a:solidFill>
              </a:rPr>
              <a:t>Number</a:t>
            </a:r>
            <a:r>
              <a:rPr lang="es-ES_tradnl" dirty="0" smtClean="0">
                <a:solidFill>
                  <a:srgbClr val="FF0000"/>
                </a:solidFill>
              </a:rPr>
              <a:t>(</a:t>
            </a:r>
            <a:r>
              <a:rPr lang="mr-IN" dirty="0" smtClean="0">
                <a:solidFill>
                  <a:srgbClr val="FF0000"/>
                </a:solidFill>
              </a:rPr>
              <a:t>$1</a:t>
            </a:r>
            <a:r>
              <a:rPr lang="es-ES_tradnl" dirty="0" smtClean="0">
                <a:solidFill>
                  <a:srgbClr val="FF0000"/>
                </a:solidFill>
              </a:rPr>
              <a:t>)</a:t>
            </a:r>
            <a:r>
              <a:rPr lang="mr-IN" dirty="0" smtClean="0">
                <a:solidFill>
                  <a:srgbClr val="FF0000"/>
                </a:solidFill>
              </a:rPr>
              <a:t>;  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 </a:t>
            </a:r>
            <a:r>
              <a:rPr lang="es-ES_tradnl" dirty="0" smtClean="0"/>
              <a:t>  </a:t>
            </a:r>
            <a:r>
              <a:rPr lang="mr-IN" dirty="0" smtClean="0"/>
              <a:t>;</a:t>
            </a:r>
            <a:endParaRPr lang="mr-IN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168865" y="4716715"/>
            <a:ext cx="11606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2 </a:t>
            </a:r>
            <a:r>
              <a:rPr lang="es-ES" sz="2300" dirty="0" smtClean="0"/>
              <a:t>= 4 / 2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351752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r>
              <a:rPr lang="es-ES" dirty="0" smtClean="0"/>
              <a:t>2-4/2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56530" y="1794098"/>
            <a:ext cx="81156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97006D"/>
                </a:solidFill>
              </a:rPr>
              <a:t>2.-4/2 &lt;= e.-4/2&lt;=e-.4/2&lt;=e-4./2&lt;=e-e./2</a:t>
            </a:r>
          </a:p>
          <a:p>
            <a:endParaRPr lang="es-ES" sz="2800" dirty="0" smtClean="0">
              <a:solidFill>
                <a:srgbClr val="97006D"/>
              </a:solidFill>
            </a:endParaRPr>
          </a:p>
          <a:p>
            <a:pPr algn="ctr"/>
            <a:r>
              <a:rPr lang="es-ES_tradnl" sz="2800" b="1" i="1" dirty="0">
                <a:solidFill>
                  <a:srgbClr val="3F0099"/>
                </a:solidFill>
                <a:cs typeface="Calibri"/>
              </a:rPr>
              <a:t>¿Qué hacer</a:t>
            </a:r>
            <a:r>
              <a:rPr lang="es-ES_tradnl" sz="2800" b="1" i="1" dirty="0" smtClean="0">
                <a:solidFill>
                  <a:srgbClr val="3F0099"/>
                </a:solidFill>
                <a:cs typeface="Calibri"/>
              </a:rPr>
              <a:t>?</a:t>
            </a:r>
          </a:p>
          <a:p>
            <a:pPr algn="ctr"/>
            <a:endParaRPr lang="es-ES_tradnl" sz="2800" b="1" i="1" dirty="0">
              <a:solidFill>
                <a:srgbClr val="3F0099"/>
              </a:solidFill>
              <a:cs typeface="Calibri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s-ES_tradnl" sz="2800" dirty="0">
                <a:solidFill>
                  <a:srgbClr val="97006D"/>
                </a:solidFill>
                <a:cs typeface="Calibri"/>
              </a:rPr>
              <a:t>&lt;= e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.</a:t>
            </a:r>
            <a:r>
              <a:rPr lang="es-ES_tradnl" sz="2800" dirty="0" smtClean="0">
                <a:solidFill>
                  <a:srgbClr val="97006D"/>
                </a:solidFill>
                <a:latin typeface="Calibri"/>
                <a:cs typeface="Calibri"/>
              </a:rPr>
              <a:t>/2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e/. 2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e/e.&lt;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e-e/.2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e/2.&lt;= 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e/e.&lt;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. &lt;= e.</a:t>
            </a:r>
          </a:p>
          <a:p>
            <a:pPr marL="800100" lvl="2" indent="0">
              <a:buNone/>
            </a:pPr>
            <a:endParaRPr lang="es-ES_tradnl" sz="2000" dirty="0">
              <a:solidFill>
                <a:srgbClr val="97006D"/>
              </a:solidFill>
              <a:cs typeface="Calibri"/>
            </a:endParaRPr>
          </a:p>
          <a:p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57200" y="4868539"/>
            <a:ext cx="8381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rgbClr val="3F0099"/>
                </a:solidFill>
                <a:cs typeface="Calibri"/>
              </a:rPr>
              <a:t>El conflicto es entre la regla e -&gt; e ‘-’ e y el </a:t>
            </a:r>
            <a:r>
              <a:rPr lang="es-ES_tradnl" sz="2800" b="1" dirty="0" smtClean="0">
                <a:solidFill>
                  <a:srgbClr val="3F0099"/>
                </a:solidFill>
                <a:cs typeface="Calibri"/>
              </a:rPr>
              <a:t>terminal </a:t>
            </a:r>
            <a:r>
              <a:rPr lang="es-ES_tradnl" sz="2800" b="1" dirty="0">
                <a:solidFill>
                  <a:srgbClr val="3F0099"/>
                </a:solidFill>
                <a:cs typeface="Calibri"/>
              </a:rPr>
              <a:t>‘/’</a:t>
            </a:r>
            <a:endParaRPr lang="es-ES_tradnl" sz="2800" b="1" i="1" dirty="0">
              <a:solidFill>
                <a:srgbClr val="3F009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0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895141" y="1256481"/>
            <a:ext cx="7791660" cy="3780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400" dirty="0" smtClean="0"/>
              <a:t>%</a:t>
            </a:r>
            <a:r>
              <a:rPr lang="es-ES_tradnl" sz="2400" dirty="0" err="1" smtClean="0"/>
              <a:t>left</a:t>
            </a:r>
            <a:r>
              <a:rPr lang="es-ES_tradnl" sz="2400" dirty="0" smtClean="0"/>
              <a:t> ‘-’</a:t>
            </a:r>
          </a:p>
          <a:p>
            <a:pPr marL="0" indent="0">
              <a:buNone/>
            </a:pPr>
            <a:r>
              <a:rPr lang="es-ES_tradnl" sz="2400" dirty="0" smtClean="0"/>
              <a:t>%</a:t>
            </a:r>
            <a:r>
              <a:rPr lang="es-ES_tradnl" sz="2400" dirty="0" err="1" smtClean="0"/>
              <a:t>left</a:t>
            </a:r>
            <a:r>
              <a:rPr lang="es-ES_tradnl" sz="2400" dirty="0" smtClean="0"/>
              <a:t> ‘/’</a:t>
            </a:r>
          </a:p>
          <a:p>
            <a:pPr marL="0" indent="0">
              <a:buNone/>
            </a:pPr>
            <a:r>
              <a:rPr lang="es-ES_tradnl" sz="2400" dirty="0" smtClean="0"/>
              <a:t>%%</a:t>
            </a:r>
          </a:p>
          <a:p>
            <a:pPr marL="0" indent="0">
              <a:buNone/>
            </a:pPr>
            <a:r>
              <a:rPr lang="mr-IN" sz="2400" dirty="0" smtClean="0"/>
              <a:t>e   </a:t>
            </a:r>
            <a:r>
              <a:rPr lang="mr-IN" sz="2400" dirty="0"/>
              <a:t>: e </a:t>
            </a:r>
            <a:r>
              <a:rPr lang="es-ES_tradnl" sz="2400" dirty="0" smtClean="0"/>
              <a:t> ‘</a:t>
            </a:r>
            <a:r>
              <a:rPr lang="mr-IN" sz="2400" dirty="0" smtClean="0"/>
              <a:t>-</a:t>
            </a:r>
            <a:r>
              <a:rPr lang="es-ES_tradnl" sz="2400" dirty="0" smtClean="0"/>
              <a:t> ‘ </a:t>
            </a:r>
            <a:r>
              <a:rPr lang="mr-IN" sz="2400" dirty="0" smtClean="0"/>
              <a:t>e  </a:t>
            </a:r>
            <a:r>
              <a:rPr lang="mr-IN" sz="2400" dirty="0" smtClean="0">
                <a:solidFill>
                  <a:srgbClr val="FF0000"/>
                </a:solidFill>
              </a:rPr>
              <a:t>{   $</a:t>
            </a:r>
            <a:r>
              <a:rPr lang="mr-IN" sz="2400" dirty="0">
                <a:solidFill>
                  <a:srgbClr val="FF0000"/>
                </a:solidFill>
              </a:rPr>
              <a:t>$ =  $1 </a:t>
            </a:r>
            <a:r>
              <a:rPr lang="es-ES_tradnl" sz="2400" dirty="0" smtClean="0">
                <a:solidFill>
                  <a:srgbClr val="FF0000"/>
                </a:solidFill>
              </a:rPr>
              <a:t>-</a:t>
            </a:r>
            <a:r>
              <a:rPr lang="mr-IN" sz="2400" dirty="0" smtClean="0">
                <a:solidFill>
                  <a:srgbClr val="FF0000"/>
                </a:solidFill>
              </a:rPr>
              <a:t> </a:t>
            </a:r>
            <a:r>
              <a:rPr lang="mr-IN" sz="2400" dirty="0">
                <a:solidFill>
                  <a:srgbClr val="FF0000"/>
                </a:solidFill>
              </a:rPr>
              <a:t>$3; </a:t>
            </a:r>
            <a:r>
              <a:rPr lang="mr-IN" sz="2400" dirty="0" smtClean="0">
                <a:solidFill>
                  <a:srgbClr val="FF0000"/>
                </a:solidFill>
              </a:rPr>
              <a:t>}</a:t>
            </a:r>
            <a:endParaRPr lang="es-ES_tradnl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 smtClean="0">
                <a:solidFill>
                  <a:srgbClr val="FF0000"/>
                </a:solidFill>
              </a:rPr>
              <a:t>   </a:t>
            </a:r>
            <a:r>
              <a:rPr lang="mr-IN" sz="2400" dirty="0" smtClean="0"/>
              <a:t> </a:t>
            </a:r>
            <a:r>
              <a:rPr lang="mr-IN" sz="2400" dirty="0"/>
              <a:t>| </a:t>
            </a:r>
            <a:r>
              <a:rPr lang="mr-IN" sz="2400" dirty="0" smtClean="0"/>
              <a:t> </a:t>
            </a:r>
            <a:r>
              <a:rPr lang="mr-IN" sz="2400" dirty="0"/>
              <a:t>e </a:t>
            </a:r>
            <a:r>
              <a:rPr lang="es-ES_tradnl" sz="2400" dirty="0"/>
              <a:t> </a:t>
            </a:r>
            <a:r>
              <a:rPr lang="es-ES_tradnl" sz="2400" dirty="0" smtClean="0"/>
              <a:t>‘/ </a:t>
            </a:r>
            <a:r>
              <a:rPr lang="es-ES_tradnl" sz="2400" dirty="0"/>
              <a:t>‘ </a:t>
            </a:r>
            <a:r>
              <a:rPr lang="mr-IN" sz="2400" dirty="0"/>
              <a:t>e </a:t>
            </a:r>
            <a:r>
              <a:rPr lang="mr-IN" sz="2400" dirty="0">
                <a:solidFill>
                  <a:srgbClr val="FF0000"/>
                </a:solidFill>
              </a:rPr>
              <a:t>{   $$ =  $1 </a:t>
            </a:r>
            <a:r>
              <a:rPr lang="es-ES_tradnl" sz="2400" dirty="0" smtClean="0">
                <a:solidFill>
                  <a:srgbClr val="FF0000"/>
                </a:solidFill>
              </a:rPr>
              <a:t>/</a:t>
            </a:r>
            <a:r>
              <a:rPr lang="mr-IN" sz="2400" dirty="0" smtClean="0">
                <a:solidFill>
                  <a:srgbClr val="FF0000"/>
                </a:solidFill>
              </a:rPr>
              <a:t> </a:t>
            </a:r>
            <a:r>
              <a:rPr lang="mr-IN" sz="2400" dirty="0">
                <a:solidFill>
                  <a:srgbClr val="FF0000"/>
                </a:solidFill>
              </a:rPr>
              <a:t>$3; }</a:t>
            </a:r>
            <a:endParaRPr lang="es-ES_tradnl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sz="2400" dirty="0" smtClean="0"/>
              <a:t> </a:t>
            </a:r>
            <a:r>
              <a:rPr lang="es-ES_tradnl" sz="2400" dirty="0" smtClean="0"/>
              <a:t> </a:t>
            </a:r>
            <a:r>
              <a:rPr lang="mr-IN" sz="2400" dirty="0" smtClean="0"/>
              <a:t> </a:t>
            </a:r>
            <a:r>
              <a:rPr lang="es-ES_tradnl" sz="2400" dirty="0" smtClean="0"/>
              <a:t> </a:t>
            </a:r>
            <a:r>
              <a:rPr lang="mr-IN" sz="2400" dirty="0" smtClean="0"/>
              <a:t> </a:t>
            </a:r>
            <a:r>
              <a:rPr lang="mr-IN" sz="2400" dirty="0"/>
              <a:t>|  </a:t>
            </a:r>
            <a:r>
              <a:rPr lang="mr-IN" sz="2400" dirty="0" smtClean="0"/>
              <a:t>NUM</a:t>
            </a:r>
            <a:r>
              <a:rPr lang="es-ES_tradnl" sz="2400" dirty="0" smtClean="0"/>
              <a:t>  </a:t>
            </a:r>
            <a:r>
              <a:rPr lang="mr-IN" sz="2400" dirty="0" smtClean="0"/>
              <a:t> </a:t>
            </a:r>
            <a:r>
              <a:rPr lang="mr-IN" sz="2400" dirty="0" smtClean="0">
                <a:solidFill>
                  <a:srgbClr val="FF0000"/>
                </a:solidFill>
              </a:rPr>
              <a:t>{  </a:t>
            </a:r>
            <a:r>
              <a:rPr lang="mr-IN" sz="2400" dirty="0">
                <a:solidFill>
                  <a:srgbClr val="FF0000"/>
                </a:solidFill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</a:rPr>
              <a:t>(</a:t>
            </a:r>
            <a:r>
              <a:rPr lang="mr-IN" sz="2400" dirty="0" smtClean="0">
                <a:solidFill>
                  <a:srgbClr val="FF0000"/>
                </a:solidFill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</a:rPr>
              <a:t>)</a:t>
            </a:r>
            <a:r>
              <a:rPr lang="mr-IN" sz="2400" dirty="0" smtClean="0">
                <a:solidFill>
                  <a:srgbClr val="FF0000"/>
                </a:solidFill>
              </a:rPr>
              <a:t>;   </a:t>
            </a:r>
            <a:r>
              <a:rPr lang="mr-IN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sz="2400" dirty="0"/>
              <a:t>    </a:t>
            </a:r>
            <a:r>
              <a:rPr lang="es-ES_tradnl" sz="2400" dirty="0" smtClean="0"/>
              <a:t>  </a:t>
            </a:r>
            <a:r>
              <a:rPr lang="mr-IN" sz="2400" dirty="0" smtClean="0"/>
              <a:t>;</a:t>
            </a:r>
            <a:endParaRPr lang="mr-IN" sz="2400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15" name="Rectángulo 14"/>
          <p:cNvSpPr/>
          <p:nvPr/>
        </p:nvSpPr>
        <p:spPr>
          <a:xfrm>
            <a:off x="2277332" y="1437312"/>
            <a:ext cx="6409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En la lucha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entre 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reducir por la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regla e -&gt; e ‘-’ e y 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desplazar el terminal ‘/’ debe “ganar” el </a:t>
            </a:r>
            <a:r>
              <a:rPr lang="es-ES_tradnl" sz="2000" b="1" dirty="0" err="1" smtClean="0">
                <a:solidFill>
                  <a:srgbClr val="3F0099"/>
                </a:solidFill>
                <a:cs typeface="Calibri"/>
              </a:rPr>
              <a:t>token</a:t>
            </a:r>
            <a:endParaRPr lang="es-ES_tradnl" sz="2000" b="1" dirty="0">
              <a:solidFill>
                <a:srgbClr val="3F0099"/>
              </a:solidFill>
              <a:cs typeface="Calibri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321162" y="1256481"/>
            <a:ext cx="0" cy="88871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 rot="16200000">
            <a:off x="-38569" y="1211487"/>
            <a:ext cx="149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Mas prioridad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58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620" y="2484240"/>
            <a:ext cx="7772400" cy="1470025"/>
          </a:xfrm>
        </p:spPr>
        <p:txBody>
          <a:bodyPr>
            <a:noAutofit/>
          </a:bodyPr>
          <a:lstStyle/>
          <a:p>
            <a:r>
              <a:rPr lang="es-ES" sz="6600" dirty="0" smtClean="0"/>
              <a:t>3 - 2 - 1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426837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Árbol Sintáctico Abstracto</a:t>
            </a:r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14461"/>
              </p:ext>
            </p:extLst>
          </p:nvPr>
        </p:nvGraphicFramePr>
        <p:xfrm>
          <a:off x="1727251" y="1824907"/>
          <a:ext cx="6856540" cy="4277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686454" y="2850431"/>
            <a:ext cx="208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(3-2)-1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22578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Semántica 3 - 2 - 1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6892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77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Semántica y Ambigüedad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457200" y="2116900"/>
            <a:ext cx="8229600" cy="3417109"/>
            <a:chOff x="457200" y="2116900"/>
            <a:chExt cx="8229600" cy="3417109"/>
          </a:xfrm>
        </p:grpSpPr>
        <p:grpSp>
          <p:nvGrpSpPr>
            <p:cNvPr id="11" name="Agrupar 10"/>
            <p:cNvGrpSpPr/>
            <p:nvPr/>
          </p:nvGrpSpPr>
          <p:grpSpPr>
            <a:xfrm>
              <a:off x="457200" y="2116900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8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271914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7558732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10" name="CuadroTexto 9"/>
            <p:cNvSpPr txBox="1"/>
            <p:nvPr/>
          </p:nvSpPr>
          <p:spPr>
            <a:xfrm>
              <a:off x="7616412" y="3562218"/>
              <a:ext cx="107038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1 = 2 -1</a:t>
              </a:r>
              <a:endParaRPr lang="es-ES" sz="2300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10083" y="2137923"/>
            <a:ext cx="992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3-(2-1)</a:t>
            </a:r>
            <a:endParaRPr lang="es-ES" sz="23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766392" y="2137931"/>
            <a:ext cx="992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(3-2)-1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198343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Gramática Independiente del Contexto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651"/>
          </a:xfrm>
        </p:spPr>
        <p:txBody>
          <a:bodyPr/>
          <a:lstStyle/>
          <a:p>
            <a:r>
              <a:rPr lang="es-ES" dirty="0" err="1" smtClean="0"/>
              <a:t>expresi</a:t>
            </a:r>
            <a:r>
              <a:rPr lang="es-ES" dirty="0" err="1"/>
              <a:t>o</a:t>
            </a:r>
            <a:r>
              <a:rPr lang="es-ES" dirty="0" err="1" smtClean="0"/>
              <a:t>n</a:t>
            </a:r>
            <a:r>
              <a:rPr lang="es-ES" dirty="0" smtClean="0"/>
              <a:t> -&gt; </a:t>
            </a:r>
            <a:r>
              <a:rPr lang="es-ES" dirty="0" err="1" smtClean="0"/>
              <a:t>expresion</a:t>
            </a:r>
            <a:r>
              <a:rPr lang="es-ES" dirty="0" smtClean="0"/>
              <a:t> ‘-’ </a:t>
            </a:r>
            <a:r>
              <a:rPr lang="es-ES" dirty="0" err="1" smtClean="0"/>
              <a:t>expresion</a:t>
            </a:r>
            <a:endParaRPr lang="es-ES" dirty="0" smtClean="0"/>
          </a:p>
          <a:p>
            <a:r>
              <a:rPr lang="es-ES" dirty="0" err="1"/>
              <a:t>e</a:t>
            </a:r>
            <a:r>
              <a:rPr lang="es-ES" dirty="0" err="1" smtClean="0"/>
              <a:t>xpresion</a:t>
            </a:r>
            <a:r>
              <a:rPr lang="es-ES" dirty="0" smtClean="0"/>
              <a:t> -&gt; NUMERO</a:t>
            </a:r>
            <a:endParaRPr lang="es-ES" dirty="0"/>
          </a:p>
        </p:txBody>
      </p:sp>
      <p:graphicFrame>
        <p:nvGraphicFramePr>
          <p:cNvPr id="7" name="Marcador de conteni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658803"/>
              </p:ext>
            </p:extLst>
          </p:nvPr>
        </p:nvGraphicFramePr>
        <p:xfrm>
          <a:off x="2408717" y="3065843"/>
          <a:ext cx="6175074" cy="303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457200" y="4295758"/>
            <a:ext cx="208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(3-2)-1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151931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Gramática Ambigua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651"/>
          </a:xfrm>
        </p:spPr>
        <p:txBody>
          <a:bodyPr/>
          <a:lstStyle/>
          <a:p>
            <a:r>
              <a:rPr lang="es-ES" dirty="0" err="1" smtClean="0"/>
              <a:t>expresi</a:t>
            </a:r>
            <a:r>
              <a:rPr lang="es-ES" dirty="0" err="1"/>
              <a:t>o</a:t>
            </a:r>
            <a:r>
              <a:rPr lang="es-ES" dirty="0" err="1" smtClean="0"/>
              <a:t>n</a:t>
            </a:r>
            <a:r>
              <a:rPr lang="es-ES" dirty="0" smtClean="0"/>
              <a:t> -&gt; </a:t>
            </a:r>
            <a:r>
              <a:rPr lang="es-ES" dirty="0" err="1" smtClean="0"/>
              <a:t>expresion</a:t>
            </a:r>
            <a:r>
              <a:rPr lang="es-ES" dirty="0" smtClean="0"/>
              <a:t> ‘-’ </a:t>
            </a:r>
            <a:r>
              <a:rPr lang="es-ES" dirty="0" err="1" smtClean="0"/>
              <a:t>expresion</a:t>
            </a:r>
            <a:endParaRPr lang="es-ES" dirty="0" smtClean="0"/>
          </a:p>
          <a:p>
            <a:r>
              <a:rPr lang="es-ES" dirty="0" err="1"/>
              <a:t>e</a:t>
            </a:r>
            <a:r>
              <a:rPr lang="es-ES" dirty="0" err="1" smtClean="0"/>
              <a:t>xpresion</a:t>
            </a:r>
            <a:r>
              <a:rPr lang="es-ES" dirty="0" smtClean="0"/>
              <a:t> -&gt; NUMERO</a:t>
            </a:r>
            <a:endParaRPr lang="es-ES" dirty="0"/>
          </a:p>
        </p:txBody>
      </p:sp>
      <p:grpSp>
        <p:nvGrpSpPr>
          <p:cNvPr id="5" name="Agrupar 4"/>
          <p:cNvGrpSpPr/>
          <p:nvPr/>
        </p:nvGrpSpPr>
        <p:grpSpPr>
          <a:xfrm>
            <a:off x="663841" y="2481881"/>
            <a:ext cx="8022959" cy="3417109"/>
            <a:chOff x="663841" y="2481881"/>
            <a:chExt cx="8022959" cy="3417109"/>
          </a:xfrm>
        </p:grpSpPr>
        <p:grpSp>
          <p:nvGrpSpPr>
            <p:cNvPr id="6" name="Agrupar 5"/>
            <p:cNvGrpSpPr/>
            <p:nvPr/>
          </p:nvGrpSpPr>
          <p:grpSpPr>
            <a:xfrm>
              <a:off x="663841" y="2481881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4467101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0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2071993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4" name="CuadroTexto 3"/>
            <p:cNvSpPr txBox="1"/>
            <p:nvPr/>
          </p:nvSpPr>
          <p:spPr>
            <a:xfrm>
              <a:off x="7756775" y="3674662"/>
              <a:ext cx="930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 = 2 - 1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7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73196"/>
            <a:ext cx="7265292" cy="110066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Calibri"/>
                <a:cs typeface="Calibri"/>
              </a:rPr>
              <a:t>e   </a:t>
            </a:r>
            <a:r>
              <a:rPr lang="es-ES_tradnl" sz="2400" dirty="0" smtClean="0">
                <a:latin typeface="Calibri"/>
                <a:cs typeface="Calibri"/>
              </a:rPr>
              <a:t>-&gt;</a:t>
            </a:r>
            <a:r>
              <a:rPr lang="mr-IN" sz="2400" dirty="0" smtClean="0">
                <a:latin typeface="Calibri"/>
                <a:cs typeface="Calibri"/>
              </a:rPr>
              <a:t> e </a:t>
            </a:r>
            <a:r>
              <a:rPr lang="es-ES_tradnl" sz="2400" dirty="0" smtClean="0">
                <a:latin typeface="Calibri"/>
                <a:cs typeface="Calibri"/>
              </a:rPr>
              <a:t>‘-’</a:t>
            </a:r>
            <a:r>
              <a:rPr lang="mr-IN" sz="2400" dirty="0" smtClean="0">
                <a:latin typeface="Calibri"/>
                <a:cs typeface="Calibri"/>
              </a:rPr>
              <a:t> e   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 =  $1 - $3;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s-ES" sz="2400" dirty="0">
                <a:latin typeface="Calibri"/>
                <a:cs typeface="Calibri"/>
              </a:rPr>
              <a:t>e</a:t>
            </a:r>
            <a:r>
              <a:rPr lang="es-ES_tradnl" sz="2400" dirty="0" smtClean="0">
                <a:latin typeface="Calibri"/>
                <a:cs typeface="Calibri"/>
              </a:rPr>
              <a:t> -&gt;</a:t>
            </a:r>
            <a:r>
              <a:rPr lang="mr-IN" sz="2400" dirty="0" smtClean="0">
                <a:latin typeface="Calibri"/>
                <a:cs typeface="Calibri"/>
              </a:rPr>
              <a:t>  NUM</a:t>
            </a:r>
            <a:r>
              <a:rPr lang="es-ES_tradnl" sz="2400" dirty="0" smtClean="0">
                <a:latin typeface="Calibri"/>
                <a:cs typeface="Calibri"/>
              </a:rPr>
              <a:t> </a:t>
            </a:r>
            <a:r>
              <a:rPr lang="mr-IN" sz="2400" dirty="0" smtClean="0">
                <a:latin typeface="Calibri"/>
                <a:cs typeface="Calibri"/>
              </a:rPr>
              <a:t> </a:t>
            </a:r>
            <a:r>
              <a:rPr lang="es-ES_tradnl" sz="2400" dirty="0" smtClean="0">
                <a:latin typeface="Calibri"/>
                <a:cs typeface="Calibri"/>
              </a:rPr>
              <a:t>  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;   }</a:t>
            </a: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smtClean="0"/>
              <a:t>Esquema de Traducci</a:t>
            </a:r>
            <a:r>
              <a:rPr lang="es-ES" dirty="0" smtClean="0"/>
              <a:t>ón (</a:t>
            </a:r>
            <a:r>
              <a:rPr lang="es-ES" dirty="0" err="1" smtClean="0"/>
              <a:t>yacc</a:t>
            </a:r>
            <a:r>
              <a:rPr lang="es-ES" dirty="0"/>
              <a:t>)</a:t>
            </a:r>
            <a:endParaRPr lang="es-ES" dirty="0"/>
          </a:p>
        </p:txBody>
      </p:sp>
      <p:grpSp>
        <p:nvGrpSpPr>
          <p:cNvPr id="43" name="Agrupar 42"/>
          <p:cNvGrpSpPr/>
          <p:nvPr/>
        </p:nvGrpSpPr>
        <p:grpSpPr>
          <a:xfrm>
            <a:off x="155757" y="2778418"/>
            <a:ext cx="9073211" cy="3417109"/>
            <a:chOff x="155757" y="2778418"/>
            <a:chExt cx="9073211" cy="3417109"/>
          </a:xfrm>
        </p:grpSpPr>
        <p:grpSp>
          <p:nvGrpSpPr>
            <p:cNvPr id="37" name="Agrupar 36"/>
            <p:cNvGrpSpPr/>
            <p:nvPr/>
          </p:nvGrpSpPr>
          <p:grpSpPr>
            <a:xfrm>
              <a:off x="155757" y="2778418"/>
              <a:ext cx="9073211" cy="3417109"/>
              <a:chOff x="663841" y="2481881"/>
              <a:chExt cx="8022959" cy="3417109"/>
            </a:xfrm>
          </p:grpSpPr>
          <p:grpSp>
            <p:nvGrpSpPr>
              <p:cNvPr id="38" name="Agrupar 37"/>
              <p:cNvGrpSpPr/>
              <p:nvPr/>
            </p:nvGrpSpPr>
            <p:grpSpPr>
              <a:xfrm>
                <a:off x="663841" y="2481881"/>
                <a:ext cx="7630249" cy="3417109"/>
                <a:chOff x="457200" y="2116900"/>
                <a:chExt cx="7630249" cy="3417109"/>
              </a:xfrm>
            </p:grpSpPr>
            <p:graphicFrame>
              <p:nvGraphicFramePr>
                <p:cNvPr id="40" name="Marcador de contenido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1518273"/>
                    </p:ext>
                  </p:extLst>
                </p:nvPr>
              </p:nvGraphicFramePr>
              <p:xfrm>
                <a:off x="4478966" y="2116900"/>
                <a:ext cx="3608483" cy="34171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aphicFrame>
              <p:nvGraphicFramePr>
                <p:cNvPr id="41" name="Marcador de contenido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97100311"/>
                    </p:ext>
                  </p:extLst>
                </p:nvPr>
              </p:nvGraphicFramePr>
              <p:xfrm>
                <a:off x="457200" y="2116900"/>
                <a:ext cx="3608483" cy="34171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p:grpSp>
          <p:sp>
            <p:nvSpPr>
              <p:cNvPr id="39" name="CuadroTexto 38"/>
              <p:cNvSpPr txBox="1"/>
              <p:nvPr/>
            </p:nvSpPr>
            <p:spPr>
              <a:xfrm>
                <a:off x="7756775" y="3674662"/>
                <a:ext cx="930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1 = 2 - 1</a:t>
                </a:r>
                <a:endParaRPr lang="es-ES" dirty="0"/>
              </a:p>
            </p:txBody>
          </p:sp>
        </p:grpSp>
        <p:sp>
          <p:nvSpPr>
            <p:cNvPr id="42" name="CuadroTexto 41"/>
            <p:cNvSpPr txBox="1"/>
            <p:nvPr/>
          </p:nvSpPr>
          <p:spPr>
            <a:xfrm>
              <a:off x="3905709" y="2913529"/>
              <a:ext cx="1171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3 </a:t>
              </a:r>
              <a:r>
                <a:rPr lang="mr-IN" sz="2400" dirty="0" smtClean="0"/>
                <a:t>–</a:t>
              </a:r>
              <a:r>
                <a:rPr lang="es-ES" sz="2400" dirty="0" smtClean="0"/>
                <a:t> 2 - 1</a:t>
              </a:r>
              <a:endParaRPr lang="es-E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30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352011"/>
            <a:ext cx="8360163" cy="285257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Calibri"/>
                <a:cs typeface="Calibri"/>
              </a:rPr>
              <a:t>e   </a:t>
            </a:r>
            <a:r>
              <a:rPr lang="es-ES_tradnl" sz="2400" dirty="0" smtClean="0">
                <a:latin typeface="Calibri"/>
                <a:cs typeface="Calibri"/>
              </a:rPr>
              <a:t>-&gt;</a:t>
            </a:r>
            <a:r>
              <a:rPr lang="mr-IN" sz="2400" dirty="0" smtClean="0">
                <a:latin typeface="Calibri"/>
                <a:cs typeface="Calibri"/>
              </a:rPr>
              <a:t> e </a:t>
            </a:r>
            <a:r>
              <a:rPr lang="es-ES_tradnl" sz="2400" dirty="0" smtClean="0">
                <a:latin typeface="Calibri"/>
                <a:cs typeface="Calibri"/>
              </a:rPr>
              <a:t>‘-’</a:t>
            </a:r>
            <a:r>
              <a:rPr lang="mr-IN" sz="2400" dirty="0" smtClean="0">
                <a:latin typeface="Calibri"/>
                <a:cs typeface="Calibri"/>
              </a:rPr>
              <a:t> e   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 =  $1 - $3;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s-ES" sz="2400" dirty="0">
                <a:latin typeface="Calibri"/>
                <a:cs typeface="Calibri"/>
              </a:rPr>
              <a:t>e</a:t>
            </a:r>
            <a:r>
              <a:rPr lang="es-ES_tradnl" sz="2400" dirty="0" smtClean="0">
                <a:latin typeface="Calibri"/>
                <a:cs typeface="Calibri"/>
              </a:rPr>
              <a:t> -&gt;</a:t>
            </a:r>
            <a:r>
              <a:rPr lang="mr-IN" sz="2400" dirty="0" smtClean="0">
                <a:latin typeface="Calibri"/>
                <a:cs typeface="Calibri"/>
              </a:rPr>
              <a:t>  NUM</a:t>
            </a:r>
            <a:r>
              <a:rPr lang="es-ES_tradnl" sz="2400" dirty="0" smtClean="0">
                <a:latin typeface="Calibri"/>
                <a:cs typeface="Calibri"/>
              </a:rPr>
              <a:t> </a:t>
            </a:r>
            <a:r>
              <a:rPr lang="mr-IN" sz="2400" dirty="0" smtClean="0">
                <a:latin typeface="Calibri"/>
                <a:cs typeface="Calibri"/>
              </a:rPr>
              <a:t> </a:t>
            </a:r>
            <a:r>
              <a:rPr lang="es-ES_tradnl" sz="2400" dirty="0" smtClean="0">
                <a:latin typeface="Calibri"/>
                <a:cs typeface="Calibri"/>
              </a:rPr>
              <a:t>  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;   }</a:t>
            </a:r>
            <a:endParaRPr lang="es-ES_tradnl" sz="24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Análisis Sintáctico Ascendente:</a:t>
            </a:r>
          </a:p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.3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2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2.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1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&lt;= 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</a:t>
            </a:r>
          </a:p>
          <a:p>
            <a:pPr marL="0" indent="0" algn="ctr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 </a:t>
            </a:r>
            <a:r>
              <a:rPr lang="es-ES_tradnl" sz="2400" b="1" i="1" dirty="0" smtClean="0">
                <a:solidFill>
                  <a:srgbClr val="3F0099"/>
                </a:solidFill>
                <a:latin typeface="Calibri"/>
                <a:cs typeface="Calibri"/>
              </a:rPr>
              <a:t>¿Qué hacer?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e. </a:t>
            </a:r>
            <a:r>
              <a:rPr lang="mr-IN" sz="20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0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1 &lt;=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457200" indent="-457200">
              <a:buFont typeface="+mj-lt"/>
              <a:buAutoNum type="arabicPeriod"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err="1" smtClean="0"/>
              <a:t>Parsing</a:t>
            </a:r>
            <a:r>
              <a:rPr lang="es-ES" dirty="0" smtClean="0"/>
              <a:t>: Construcci</a:t>
            </a:r>
            <a:r>
              <a:rPr lang="es-ES" dirty="0" smtClean="0"/>
              <a:t>ón del Árbol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559388" y="3810405"/>
            <a:ext cx="7630249" cy="3417109"/>
            <a:chOff x="457200" y="2116900"/>
            <a:chExt cx="7630249" cy="3417109"/>
          </a:xfrm>
        </p:grpSpPr>
        <p:graphicFrame>
          <p:nvGraphicFramePr>
            <p:cNvPr id="6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8557543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80045915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245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1171</Words>
  <Application>Microsoft Macintosh PowerPoint</Application>
  <PresentationFormat>Presentación en pantalla (4:3)</PresentationFormat>
  <Paragraphs>261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Lenguajes y Sistemas Informáticos para la resolución de problemas complejos</vt:lpstr>
      <vt:lpstr>3 - 2 - 1</vt:lpstr>
      <vt:lpstr>Árbol Sintáctico Abstracto</vt:lpstr>
      <vt:lpstr>Semántica 3 - 2 - 1</vt:lpstr>
      <vt:lpstr>Semántica y Ambigüedad</vt:lpstr>
      <vt:lpstr>Gramática Independiente del Contexto</vt:lpstr>
      <vt:lpstr>Gramática Ambigua</vt:lpstr>
      <vt:lpstr>Esquema de Traducción (yacc)</vt:lpstr>
      <vt:lpstr>Parsing: Construcción del Árbol</vt:lpstr>
      <vt:lpstr>Conflicto Shift/Reduce</vt:lpstr>
      <vt:lpstr>Un programa Yacc</vt:lpstr>
      <vt:lpstr>Ambigüedad: Asociatividad 4/2/2</vt:lpstr>
      <vt:lpstr>Ambigüedad: Prioridad </vt:lpstr>
      <vt:lpstr>Ambigüedad: Prioridad 2-4/2</vt:lpstr>
      <vt:lpstr>Ambigüedad: Prioridad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y Sistemas Informáticos para la resolución de problemas complejos</dc:title>
  <dc:creator>Casiano Rodriguez Leon</dc:creator>
  <cp:lastModifiedBy>Casiano Rodriguez Leon</cp:lastModifiedBy>
  <cp:revision>56</cp:revision>
  <dcterms:created xsi:type="dcterms:W3CDTF">2019-07-06T16:20:26Z</dcterms:created>
  <dcterms:modified xsi:type="dcterms:W3CDTF">2019-07-07T08:17:47Z</dcterms:modified>
</cp:coreProperties>
</file>