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70" r:id="rId8"/>
    <p:sldId id="269" r:id="rId9"/>
    <p:sldId id="261" r:id="rId10"/>
    <p:sldId id="257" r:id="rId11"/>
    <p:sldId id="258" r:id="rId12"/>
    <p:sldId id="259" r:id="rId13"/>
    <p:sldId id="262" r:id="rId14"/>
    <p:sldId id="260" r:id="rId15"/>
    <p:sldId id="26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uarios.ull.es/vp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</a:t>
            </a: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Poner la contraseña actual, es decir, </a:t>
            </a:r>
            <a:r>
              <a:rPr lang="es-ES" b="1" dirty="0"/>
              <a:t>estad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Poner la nueva contraseña que se desee</a:t>
            </a:r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Repetir la nueva contraseña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***********</a:t>
            </a: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Acceder a </a:t>
            </a:r>
            <a:r>
              <a:rPr lang="es-ES" dirty="0">
                <a:solidFill>
                  <a:srgbClr val="FFFF00"/>
                </a:solidFill>
              </a:rPr>
              <a:t>http://iaas.ull.es </a:t>
            </a:r>
            <a:r>
              <a:rPr lang="es-ES" dirty="0">
                <a:solidFill>
                  <a:srgbClr val="FF0000"/>
                </a:solidFill>
              </a:rPr>
              <a:t>y autentificarse también en esta pantalla.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Hacer click en “Ejecutar” y </a:t>
            </a:r>
          </a:p>
          <a:p>
            <a:r>
              <a:rPr lang="es-ES" dirty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>
                <a:solidFill>
                  <a:srgbClr val="FF0000"/>
                </a:solidFill>
              </a:rPr>
              <a:t>PACIENCIA tarda un rato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>
                <a:solidFill>
                  <a:srgbClr val="FF0000"/>
                </a:solidFill>
              </a:rPr>
              <a:t>A cada alumno le sale su propia IP (la que sale en este gráfico es ficticia) así que hay que anotarla para utilizarla más adelante.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10.6.128.255</a:t>
            </a:r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10.6.128.255:8087</a:t>
            </a:r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infer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infer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password: infer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10.6.128.255:8087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>
                <a:solidFill>
                  <a:srgbClr val="FF0000"/>
                </a:solidFill>
              </a:rPr>
              <a:t>Cuando acabes la práctica puedes cerrar las pestañas del navegador.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4 Conector recto de flecha">
            <a:extLst>
              <a:ext uri="{FF2B5EF4-FFF2-40B4-BE49-F238E27FC236}">
                <a16:creationId xmlns:a16="http://schemas.microsoft.com/office/drawing/2014/main" id="{F8CD71FA-781A-9625-BF2F-B49182D02455}"/>
              </a:ext>
            </a:extLst>
          </p:cNvPr>
          <p:cNvCxnSpPr>
            <a:cxnSpLocks/>
          </p:cNvCxnSpPr>
          <p:nvPr/>
        </p:nvCxnSpPr>
        <p:spPr>
          <a:xfrm flipV="1">
            <a:off x="5580112" y="4599379"/>
            <a:ext cx="304263" cy="41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9775DB3-8A05-CFC2-556C-7E4AF95683D8}"/>
              </a:ext>
            </a:extLst>
          </p:cNvPr>
          <p:cNvSpPr/>
          <p:nvPr/>
        </p:nvSpPr>
        <p:spPr>
          <a:xfrm>
            <a:off x="4932040" y="3804490"/>
            <a:ext cx="1944216" cy="73407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3 CuadroTexto">
            <a:extLst>
              <a:ext uri="{FF2B5EF4-FFF2-40B4-BE49-F238E27FC236}">
                <a16:creationId xmlns:a16="http://schemas.microsoft.com/office/drawing/2014/main" id="{21D05C51-C6AE-DEEA-AC66-9BB899968689}"/>
              </a:ext>
            </a:extLst>
          </p:cNvPr>
          <p:cNvSpPr txBox="1"/>
          <p:nvPr/>
        </p:nvSpPr>
        <p:spPr>
          <a:xfrm>
            <a:off x="4932040" y="4972519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IMPORTANTE: No eliminen ni muevan de carpeta estos archivos ya que gracias a ellos se puede conseguir la sincronización del material docente de las prácticas.</a:t>
            </a:r>
          </a:p>
        </p:txBody>
      </p: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496" y="3789040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Al finalizar la práctica se recomienda apagar la máquina virtual para evitar saturar este servicio que usan otros alumnos de la universidad.</a:t>
            </a:r>
          </a:p>
          <a:p>
            <a:pPr algn="just"/>
            <a:r>
              <a:rPr lang="es-ES" dirty="0">
                <a:solidFill>
                  <a:srgbClr val="FF0000"/>
                </a:solidFill>
              </a:rPr>
              <a:t>La próxima vez que necesitemos utilizar la máquina repetimos los pasos que hemos seguido aquí.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44008" y="3192193"/>
            <a:ext cx="10070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dirty="0"/>
              <a:t>10.6.128.255</a:t>
            </a:r>
          </a:p>
        </p:txBody>
      </p:sp>
      <p:sp>
        <p:nvSpPr>
          <p:cNvPr id="2" name="1 Elipse"/>
          <p:cNvSpPr/>
          <p:nvPr/>
        </p:nvSpPr>
        <p:spPr>
          <a:xfrm>
            <a:off x="6804248" y="15567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627784" y="1916832"/>
            <a:ext cx="41764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266886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1259632" y="44624"/>
            <a:ext cx="187220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148064" y="343794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Abrir un navegador web y acceder a la dirección </a:t>
            </a:r>
            <a:r>
              <a:rPr lang="es-ES" dirty="0">
                <a:solidFill>
                  <a:srgbClr val="FF0000"/>
                </a:solidFill>
                <a:hlinkClick r:id="rId3"/>
              </a:rPr>
              <a:t>http://usuarios.ull.es/vpn</a:t>
            </a:r>
            <a:r>
              <a:rPr lang="es-ES" dirty="0">
                <a:solidFill>
                  <a:srgbClr val="FF0000"/>
                </a:solidFill>
              </a:rPr>
              <a:t>. Hacer click en </a:t>
            </a:r>
            <a:r>
              <a:rPr lang="es-ES" dirty="0"/>
              <a:t>Servicio de VPN de la ULL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1979713" y="312336"/>
            <a:ext cx="3168351" cy="318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5004048" y="4581128"/>
            <a:ext cx="29641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195736" y="4869160"/>
            <a:ext cx="30243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5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" y="116632"/>
            <a:ext cx="7352392" cy="653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3" y="1796623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Seguir las instrucciones de las Guías de configuración para instalar el cliente VPN que permite hacer una conexión a ULL</a:t>
            </a:r>
          </a:p>
        </p:txBody>
      </p:sp>
    </p:spTree>
    <p:extLst>
      <p:ext uri="{BB962C8B-B14F-4D97-AF65-F5344CB8AC3E}">
        <p14:creationId xmlns:p14="http://schemas.microsoft.com/office/powerpoint/2010/main" val="28670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8680"/>
            <a:ext cx="895003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7944" y="76470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</a:p>
        </p:txBody>
      </p:sp>
    </p:spTree>
    <p:extLst>
      <p:ext uri="{BB962C8B-B14F-4D97-AF65-F5344CB8AC3E}">
        <p14:creationId xmlns:p14="http://schemas.microsoft.com/office/powerpoint/2010/main" val="93966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653886" cy="4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7504" y="4694803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4968552" cy="129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3203848" y="5691541"/>
            <a:ext cx="144016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3916144"/>
            <a:ext cx="26479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1763688" y="3345954"/>
            <a:ext cx="1296144" cy="7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24778" y="3212976"/>
            <a:ext cx="316344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16143"/>
            <a:ext cx="3600400" cy="28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3419872" y="4210050"/>
            <a:ext cx="2016224" cy="130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5436096" y="5517232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76056" y="3933056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79512" y="4460919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08" y="4234666"/>
            <a:ext cx="4191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2411760" y="5215741"/>
            <a:ext cx="3980760" cy="301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6392520" y="5485864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0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200161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Iniciar la conexión por VPN introduciendo el usuario y contraseña de ULL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00" y="229786"/>
            <a:ext cx="3310880" cy="399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5850514" y="2114292"/>
            <a:ext cx="12089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solidFill>
                  <a:srgbClr val="FF0000"/>
                </a:solidFill>
              </a:rPr>
              <a:t>aluXXXXXXXX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837664" y="2554744"/>
            <a:ext cx="11721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***********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908336" y="2553289"/>
            <a:ext cx="1690816" cy="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Acceder al campus virtual de la asignatura o bien a la dirección </a:t>
            </a:r>
            <a:r>
              <a:rPr lang="es-ES" dirty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532</Words>
  <Application>Microsoft Office PowerPoint</Application>
  <PresentationFormat>Presentación en pantalla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Javier Pérez González</cp:lastModifiedBy>
  <cp:revision>20</cp:revision>
  <dcterms:created xsi:type="dcterms:W3CDTF">2020-07-23T13:50:07Z</dcterms:created>
  <dcterms:modified xsi:type="dcterms:W3CDTF">2023-09-26T17:34:26Z</dcterms:modified>
</cp:coreProperties>
</file>