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contraseña actual, es decir, </a:t>
            </a:r>
            <a:r>
              <a:rPr lang="es-ES" b="1" dirty="0" smtClean="0"/>
              <a:t>estad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nueva contraseña que se desee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la nueva contraseña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Abrir un navegador web.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Acceder al campus virtual de la asignatura o bien a 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 smtClean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Acceder a </a:t>
            </a:r>
            <a:r>
              <a:rPr lang="es-ES" dirty="0" smtClean="0">
                <a:solidFill>
                  <a:srgbClr val="FFFF00"/>
                </a:solidFill>
              </a:rPr>
              <a:t>http://iaas.ull.es </a:t>
            </a:r>
            <a:r>
              <a:rPr lang="es-ES" dirty="0" smtClean="0">
                <a:solidFill>
                  <a:srgbClr val="FF0000"/>
                </a:solidFill>
              </a:rPr>
              <a:t>y autentificarse también en esta pantalla.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Hacer click en “Ejecutar” y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PACIENCIA tarda un rato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 cada alumno le sale su propia IP (la que sale en este gráfico es ficticia) así que hay que anotarla para </a:t>
            </a:r>
            <a:r>
              <a:rPr lang="es-ES" dirty="0" smtClean="0">
                <a:solidFill>
                  <a:srgbClr val="FF0000"/>
                </a:solidFill>
              </a:rPr>
              <a:t>utilizarla más </a:t>
            </a:r>
            <a:r>
              <a:rPr lang="es-ES" dirty="0" smtClean="0">
                <a:solidFill>
                  <a:srgbClr val="FF0000"/>
                </a:solidFill>
              </a:rPr>
              <a:t>adelante.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10.6.128.255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password: infer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Cuando acabes la práctica puedes cerrar las pestañas del navegador.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496" y="3789040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Al finalizar la práctica se recomienda apagar la máquina virtual para evitar saturar este servicio que usan otros alumnos de la universidad.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La próxima vez que necesitemos utilizar la máquina repetimos los pasos que hemos seguido aquí.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44008" y="3192193"/>
            <a:ext cx="10070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dirty="0" smtClean="0"/>
              <a:t>10.6.128.255</a:t>
            </a:r>
            <a:endParaRPr lang="es-ES" sz="1200" dirty="0"/>
          </a:p>
        </p:txBody>
      </p:sp>
      <p:sp>
        <p:nvSpPr>
          <p:cNvPr id="2" name="1 Elipse"/>
          <p:cNvSpPr/>
          <p:nvPr/>
        </p:nvSpPr>
        <p:spPr>
          <a:xfrm>
            <a:off x="6804248" y="15567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627784" y="1916832"/>
            <a:ext cx="41764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9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268</Words>
  <Application>Microsoft Office PowerPoint</Application>
  <PresentationFormat>Presentación en pantalla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12</cp:revision>
  <dcterms:created xsi:type="dcterms:W3CDTF">2020-07-23T13:50:07Z</dcterms:created>
  <dcterms:modified xsi:type="dcterms:W3CDTF">2020-10-22T19:57:11Z</dcterms:modified>
</cp:coreProperties>
</file>