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1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2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5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89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01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3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4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9D65-9CB5-44CB-B647-17247A1ADF60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CCEF-DD20-4AB0-8992-45A2435D4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o.ull.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dff592c5-2813-406e-bf29-d0e9afb4b3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53911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555776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29876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79912" y="31517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2" name="11 Conector recto de flecha"/>
          <p:cNvCxnSpPr>
            <a:stCxn id="13" idx="1"/>
          </p:cNvCxnSpPr>
          <p:nvPr/>
        </p:nvCxnSpPr>
        <p:spPr>
          <a:xfrm flipH="1">
            <a:off x="3379145" y="2483604"/>
            <a:ext cx="1060526" cy="5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439671" y="2298938"/>
            <a:ext cx="411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contraseña actual, es decir, </a:t>
            </a:r>
            <a:r>
              <a:rPr lang="es-ES" b="1" dirty="0" smtClean="0"/>
              <a:t>estad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68160" y="2774456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Poner la nueva contraseña que se desee</a:t>
            </a:r>
            <a:endParaRPr lang="es-ES" dirty="0"/>
          </a:p>
        </p:txBody>
      </p:sp>
      <p:cxnSp>
        <p:nvCxnSpPr>
          <p:cNvPr id="17" name="16 Conector recto de flecha"/>
          <p:cNvCxnSpPr>
            <a:stCxn id="15" idx="1"/>
          </p:cNvCxnSpPr>
          <p:nvPr/>
        </p:nvCxnSpPr>
        <p:spPr>
          <a:xfrm flipH="1">
            <a:off x="4067945" y="2959122"/>
            <a:ext cx="1100215" cy="14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68160" y="32431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Repetir la nueva contraseña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 flipV="1">
            <a:off x="4623883" y="3295395"/>
            <a:ext cx="595094" cy="133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E:\docencia_investigacion\Git_repos\REPOS_R\R_practicas_inferencia\images\autentific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5104"/>
            <a:ext cx="8702207" cy="66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Elipse"/>
          <p:cNvSpPr/>
          <p:nvPr/>
        </p:nvSpPr>
        <p:spPr>
          <a:xfrm>
            <a:off x="1043608" y="60307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79513" y="1556792"/>
            <a:ext cx="36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Abrir un navegador web.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Acceder al campus virtual de la asignatura o bien a la dirección </a:t>
            </a:r>
            <a:r>
              <a:rPr lang="es-ES" dirty="0" smtClean="0">
                <a:solidFill>
                  <a:srgbClr val="FF0000"/>
                </a:solidFill>
                <a:hlinkClick r:id="rId3"/>
              </a:rPr>
              <a:t>http://acceso.ull.es</a:t>
            </a:r>
            <a:r>
              <a:rPr lang="es-ES" dirty="0" smtClean="0">
                <a:solidFill>
                  <a:srgbClr val="FF0000"/>
                </a:solidFill>
              </a:rPr>
              <a:t> y comprobar que estás autentificado. En caso contrario, autentificarse ya que, de lo contrario, no podrás hacer los siguientes pasos.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331640" y="40466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encia_investigacion\Git_repos\REPOS_R\R_practicas_inferencia\images\iaas_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195217" cy="63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702728" y="463368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aluXXXXXXXX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00038" y="500388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***********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1115616" y="204323"/>
            <a:ext cx="1368152" cy="252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03648" y="548680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537" y="167467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Acceder a </a:t>
            </a:r>
            <a:r>
              <a:rPr lang="es-ES" dirty="0" smtClean="0">
                <a:solidFill>
                  <a:srgbClr val="FFFF00"/>
                </a:solidFill>
              </a:rPr>
              <a:t>http://iaas.ull.es </a:t>
            </a:r>
            <a:r>
              <a:rPr lang="es-ES" dirty="0" smtClean="0">
                <a:solidFill>
                  <a:srgbClr val="FF0000"/>
                </a:solidFill>
              </a:rPr>
              <a:t>y autentificarse también en esta pantalla.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403648" y="2598004"/>
            <a:ext cx="372406" cy="2035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ocencia_investigacion\Git_repos\REPOS_R\R_practicas_inferencia\images\virt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9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131841" y="3284984"/>
            <a:ext cx="3816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Hacer </a:t>
            </a:r>
            <a:r>
              <a:rPr lang="es-ES" dirty="0" err="1" smtClean="0">
                <a:solidFill>
                  <a:srgbClr val="FF0000"/>
                </a:solidFill>
              </a:rPr>
              <a:t>click</a:t>
            </a:r>
            <a:r>
              <a:rPr lang="es-ES" dirty="0" smtClean="0">
                <a:solidFill>
                  <a:srgbClr val="FF0000"/>
                </a:solidFill>
              </a:rPr>
              <a:t> en “Ejecutar” y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la máquina virtual comenzará a cargar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PACIENCIA tarda un rato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" name="3 Conector recto de flecha"/>
          <p:cNvCxnSpPr/>
          <p:nvPr/>
        </p:nvCxnSpPr>
        <p:spPr>
          <a:xfrm flipH="1">
            <a:off x="1763688" y="3533824"/>
            <a:ext cx="1368153" cy="183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5940152" y="2031230"/>
            <a:ext cx="576064" cy="161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2051720" y="950248"/>
            <a:ext cx="1224136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4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ocencia_investigacion\Git_repos\REPOS_R\R_practicas_inferencia\images\virt_machine_sta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9"/>
            <a:ext cx="878497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4437112"/>
            <a:ext cx="2808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Esta es la dirección IP de la máquina. </a:t>
            </a: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A cada alumno le sale su propia IP (la que sale en este gráfico es ficticia) así que hay que anotarla para recordarla y volver a entrar más adelante.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2843808" y="3433638"/>
            <a:ext cx="1728192" cy="1003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644008" y="3068960"/>
            <a:ext cx="1410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10.6.128.255</a:t>
            </a:r>
            <a:endParaRPr lang="es-ES" dirty="0"/>
          </a:p>
        </p:txBody>
      </p:sp>
      <p:sp>
        <p:nvSpPr>
          <p:cNvPr id="2" name="1 Elipse"/>
          <p:cNvSpPr/>
          <p:nvPr/>
        </p:nvSpPr>
        <p:spPr>
          <a:xfrm>
            <a:off x="4572000" y="3038480"/>
            <a:ext cx="14829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3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docencia_investigacion\Git_repos\REPOS_R\R_practicas_inferencia\images\rstudio_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0" y="465161"/>
            <a:ext cx="8717698" cy="512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2128788"/>
            <a:ext cx="2808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Introducir en la barra de direcciones del navegador la dirección IP que cada uno obtiene del paso anterior seguida de :8087 (puedes añadirla a Mis Favoritos)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1403648" y="908720"/>
            <a:ext cx="3377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350931" y="472614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5" name="4 Elipse"/>
          <p:cNvSpPr/>
          <p:nvPr/>
        </p:nvSpPr>
        <p:spPr>
          <a:xfrm>
            <a:off x="1099732" y="353864"/>
            <a:ext cx="1589899" cy="452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195736" y="3027202"/>
            <a:ext cx="3744416" cy="1697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908890" y="2852936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908784" y="3307060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infer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51520" y="4122946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solidFill>
                  <a:srgbClr val="FF0000"/>
                </a:solidFill>
              </a:rPr>
              <a:t>Para acceder a la aplicación Rstudio se utiliza el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username: infer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FF0000"/>
                </a:solidFill>
              </a:rPr>
              <a:t>password: infer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  <a:p>
            <a:pPr algn="just"/>
            <a:r>
              <a:rPr lang="es-ES" dirty="0" smtClean="0">
                <a:solidFill>
                  <a:srgbClr val="FF0000"/>
                </a:solidFill>
              </a:rPr>
              <a:t>Este password se puede cambiar siguiendo las instrucciones que aparecen en la web</a:t>
            </a:r>
          </a:p>
        </p:txBody>
      </p:sp>
    </p:spTree>
    <p:extLst>
      <p:ext uri="{BB962C8B-B14F-4D97-AF65-F5344CB8AC3E}">
        <p14:creationId xmlns:p14="http://schemas.microsoft.com/office/powerpoint/2010/main" val="123529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ocencia_investigacion\Git_repos\REPOS_R\R_practicas_inferencia\images\rstud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1739"/>
            <a:ext cx="8806316" cy="60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73171" y="544622"/>
            <a:ext cx="1266693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 smtClean="0"/>
              <a:t>10.6.128.255:8087</a:t>
            </a:r>
            <a:endParaRPr lang="es-ES" sz="11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3" y="2383720"/>
            <a:ext cx="381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Este es el entorno de Rstudio en la nube que podrás utilizar durante el curso en esta asignatura.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Cuando acabes la práctica puedes cerrar las pestañas del navegador.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3611646" y="476672"/>
            <a:ext cx="1536418" cy="184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987824" y="544622"/>
            <a:ext cx="432048" cy="173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1691681" y="476672"/>
            <a:ext cx="792087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4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232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10</cp:revision>
  <dcterms:created xsi:type="dcterms:W3CDTF">2020-07-23T13:50:07Z</dcterms:created>
  <dcterms:modified xsi:type="dcterms:W3CDTF">2020-10-21T23:18:16Z</dcterms:modified>
</cp:coreProperties>
</file>