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Abrir un navegador web.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 smtClean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Acceder a </a:t>
            </a:r>
            <a:r>
              <a:rPr lang="es-ES" dirty="0" smtClean="0">
                <a:solidFill>
                  <a:srgbClr val="FFFF00"/>
                </a:solidFill>
              </a:rPr>
              <a:t>http://iaas.ull.es </a:t>
            </a:r>
            <a:r>
              <a:rPr lang="es-ES" dirty="0" smtClean="0">
                <a:solidFill>
                  <a:srgbClr val="FF0000"/>
                </a:solidFill>
              </a:rPr>
              <a:t>y autentificarse también en esta pantalla.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PACIENCIA tarda un rato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 cada alumno le sale su propia IP (la que sale en este gráfico es ficticia) así que hay que anotarla para recordarla y volver a entrar más adelante.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10.6.128.255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Cuando acabes la práctica puedes cerrar las pestañas del navegador.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232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11</cp:revision>
  <dcterms:created xsi:type="dcterms:W3CDTF">2020-07-23T13:50:07Z</dcterms:created>
  <dcterms:modified xsi:type="dcterms:W3CDTF">2020-10-22T10:31:38Z</dcterms:modified>
</cp:coreProperties>
</file>