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1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12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0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89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01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3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15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03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31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14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9D65-9CB5-44CB-B647-17247A1ADF60}" type="datetimeFigureOut">
              <a:rPr lang="es-ES" smtClean="0"/>
              <a:t>23/07/2020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2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dff592c5-2813-406e-bf29-d0e9afb4b3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539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555776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75856" y="29876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779912" y="31517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2" name="11 Conector recto de flecha"/>
          <p:cNvCxnSpPr>
            <a:stCxn id="13" idx="1"/>
          </p:cNvCxnSpPr>
          <p:nvPr/>
        </p:nvCxnSpPr>
        <p:spPr>
          <a:xfrm flipH="1">
            <a:off x="3379145" y="2483604"/>
            <a:ext cx="1060526" cy="5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439671" y="2298938"/>
            <a:ext cx="411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Poner la contraseña actual, es decir, </a:t>
            </a:r>
            <a:r>
              <a:rPr lang="es-ES" b="1" dirty="0" smtClean="0"/>
              <a:t>estad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168160" y="2774456"/>
            <a:ext cx="394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Poner la nueva contraseña que se desee</a:t>
            </a:r>
            <a:endParaRPr lang="es-ES" dirty="0"/>
          </a:p>
        </p:txBody>
      </p:sp>
      <p:cxnSp>
        <p:nvCxnSpPr>
          <p:cNvPr id="17" name="16 Conector recto de flecha"/>
          <p:cNvCxnSpPr>
            <a:stCxn id="15" idx="1"/>
          </p:cNvCxnSpPr>
          <p:nvPr/>
        </p:nvCxnSpPr>
        <p:spPr>
          <a:xfrm flipH="1">
            <a:off x="4067945" y="2959122"/>
            <a:ext cx="1100215" cy="144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68160" y="3243120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Repetir la nueva contraseña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 flipH="1" flipV="1">
            <a:off x="4623883" y="3295395"/>
            <a:ext cx="595094" cy="133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28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2</cp:revision>
  <dcterms:created xsi:type="dcterms:W3CDTF">2020-07-23T13:50:07Z</dcterms:created>
  <dcterms:modified xsi:type="dcterms:W3CDTF">2020-07-23T14:09:54Z</dcterms:modified>
</cp:coreProperties>
</file>