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70" r:id="rId8"/>
    <p:sldId id="269" r:id="rId9"/>
    <p:sldId id="261" r:id="rId10"/>
    <p:sldId id="257" r:id="rId11"/>
    <p:sldId id="258" r:id="rId12"/>
    <p:sldId id="259" r:id="rId13"/>
    <p:sldId id="262" r:id="rId14"/>
    <p:sldId id="260" r:id="rId15"/>
    <p:sldId id="26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uarios.ull.es/vp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Acceder a </a:t>
            </a:r>
            <a:r>
              <a:rPr lang="es-ES" dirty="0" smtClean="0">
                <a:solidFill>
                  <a:srgbClr val="FFFF00"/>
                </a:solidFill>
              </a:rPr>
              <a:t>http://iaas.ull.es </a:t>
            </a:r>
            <a:r>
              <a:rPr lang="es-ES" dirty="0" smtClean="0">
                <a:solidFill>
                  <a:srgbClr val="FF0000"/>
                </a:solidFill>
              </a:rPr>
              <a:t>y autentificarse también en esta pantalla.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PACIENCIA tarda un rato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 cada alumno le sale su propia IP (la que sale en este gráfico es ficticia) así que hay que anotarla para utilizarla más adelante.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10.6.128.255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Cuando acabes la práctica puedes cerrar las pestañas del navegador.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96" y="378904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finalizar la práctica se recomienda apagar la máquina virtual para evitar saturar este servicio que usan otros alumnos de la universidad.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La próxima vez que necesitemos utilizar la máquina repetimos los pasos que hemos seguido aquí.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44008" y="3192193"/>
            <a:ext cx="10070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dirty="0" smtClean="0"/>
              <a:t>10.6.128.255</a:t>
            </a:r>
            <a:endParaRPr lang="es-ES" sz="1200" dirty="0"/>
          </a:p>
        </p:txBody>
      </p:sp>
      <p:sp>
        <p:nvSpPr>
          <p:cNvPr id="2" name="1 Elipse"/>
          <p:cNvSpPr/>
          <p:nvPr/>
        </p:nvSpPr>
        <p:spPr>
          <a:xfrm>
            <a:off x="6804248" y="15567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627784" y="1916832"/>
            <a:ext cx="41764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66886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1259632" y="44624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148064" y="34379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Abrir un navegador web y acceder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http://usuarios.ull.es/vpn</a:t>
            </a:r>
            <a:r>
              <a:rPr lang="es-ES" dirty="0" smtClean="0">
                <a:solidFill>
                  <a:srgbClr val="FF0000"/>
                </a:solidFill>
              </a:rPr>
              <a:t>. Hacer click en </a:t>
            </a:r>
            <a:r>
              <a:rPr lang="es-ES" dirty="0" smtClean="0"/>
              <a:t>Servicio de VPN de la ULL</a:t>
            </a:r>
            <a:endParaRPr lang="es-ES" dirty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1979713" y="312336"/>
            <a:ext cx="3168351" cy="318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5004048" y="4581128"/>
            <a:ext cx="29641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195736" y="4869160"/>
            <a:ext cx="30243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116632"/>
            <a:ext cx="7352392" cy="65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3" y="1796623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Seguir las instrucciones de las Guías de configuración para instalar el cliente VPN que permite hacer una conexión a ULL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895003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7944" y="76470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6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653886" cy="4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7504" y="4694803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968552" cy="129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3203848" y="5691541"/>
            <a:ext cx="144016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3916144"/>
            <a:ext cx="26479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1763688" y="3345954"/>
            <a:ext cx="1296144" cy="7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24778" y="3212976"/>
            <a:ext cx="316344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16143"/>
            <a:ext cx="3600400" cy="28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3419872" y="4210050"/>
            <a:ext cx="2016224" cy="130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436096" y="5517232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76056" y="3933056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79512" y="4460919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08" y="4234666"/>
            <a:ext cx="4191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411760" y="5215741"/>
            <a:ext cx="3980760" cy="301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6392520" y="5485864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200161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Iniciar la conexión por VPN introduciendo el usuario y contraseña de ULL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00" y="229786"/>
            <a:ext cx="3310880" cy="399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5850514" y="2114292"/>
            <a:ext cx="12089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FF0000"/>
                </a:solidFill>
              </a:rPr>
              <a:t>aluXXXXXXXX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837664" y="2554744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</a:rPr>
              <a:t>***********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908336" y="2553289"/>
            <a:ext cx="1690816" cy="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 smtClean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483</Words>
  <Application>Microsoft Office PowerPoint</Application>
  <PresentationFormat>Presentación en pantalla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19</cp:revision>
  <dcterms:created xsi:type="dcterms:W3CDTF">2020-07-23T13:50:07Z</dcterms:created>
  <dcterms:modified xsi:type="dcterms:W3CDTF">2020-10-27T20:57:29Z</dcterms:modified>
</cp:coreProperties>
</file>