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FD6B-BD17-16CC-C323-A5C2E79D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9DBC9-F716-CBA9-9323-F6ADD5833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868A-3154-3222-B801-B73132BC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371D-1383-062B-6CB4-DBD45362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6360-A1B0-FB0E-6C91-20431BB9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03B1-3200-233A-8653-B1E8F5C1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E494-1305-E7DA-A779-EE659143A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5D7A-A60F-851E-0FE8-2D441564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7BBEE-EA3D-5D95-06AE-87A7E108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8140-F817-600D-996E-3E626E31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96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35CEA-0874-2AD0-DCAA-745E39D56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F3890-ADA5-68E9-14B4-47B450487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6C39-C7E3-4B57-4474-01ED9CC1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5314-7406-3BDC-A564-47E0FEF7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B507-13E3-7ED9-ECA2-26D6418F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A53C-FA6B-C020-F428-E97909F6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25DB-041B-4D95-7A1C-CC93BFF5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C2DD-97B5-1BE9-379A-C2709BD4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A469-68A1-FB50-9904-0E169F9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D9A9-EAE8-8DF7-2C3D-4067972A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B45B-2E95-9D78-DFA8-C39BE73B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1458-D843-4504-3AC4-A0B650110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B2AA4-C834-31FF-8E27-F6705D9D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6A16-E11F-545C-4CA5-6EFDCEBA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1E20-B8E9-896D-0906-FDDC023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96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084A-524E-2019-1396-8CA44F7F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3BC8-9335-24D9-D7A5-F9C96F3A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DDE06-4D89-1CAE-3867-25233C1FD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E1A2F-F0BC-D45D-7C00-412149A9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5B59C-ACED-CB0C-C037-8B785895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8B668-E148-A047-574D-F94F0E34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2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6822-8656-CBCE-F8A5-9C082220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3293-77C3-E299-A16C-431BA8D7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BE528-8DEF-9429-79DA-8C20F29B7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D0D2A-BA94-E4A9-BD4F-3E6DBE803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4653F-96E3-03F6-92EE-119404201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E980C-56A8-DEEF-114C-A145F75A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434C7-7F56-E9E1-82A0-776755D2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8CB5B-1283-091E-4B95-5CE056A1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0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E66B-C5E5-CC22-2693-7F5EC250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F0202-2531-1D7D-2AB9-CC8D7EFA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2D73F-A208-DDF8-4257-155930F8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71E02-D45E-B5F7-EB94-EBB28FC1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45C63-22AB-1A86-C95C-E7BEBB5D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707DE-8ED2-06AD-FB14-9DAD5D1F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E9C04-C7FA-5F76-5947-D7DADCD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6CEB-4F50-EBFB-C89B-C3D2198C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69ED-9C9D-944C-8A2E-AFEC6B25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B86AF-C8CF-E10B-54E5-CAAABF7FA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5FAE3-0734-344D-4F7D-51866135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C007B-5DCF-A35D-9096-D6C3E8B0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589E-6437-20D6-83AC-419B86F1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3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1463-64E1-61E6-CBAA-E15CEA20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E7F5E-3AE1-64E3-F587-A682F37B8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FDEFD-7762-4B61-BA6A-22861A9D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16EF-64C0-4E99-A338-403C9027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69C75-4E5F-3BA5-57A5-C1DF0760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A6448-F7A3-8B2C-DBFE-FA92BB2A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8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xhere.com/en/photo/1207533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BF057-5360-BF28-42F2-1C92E0B1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4CC0-B19C-0F8A-5156-C996392E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2B52-7A69-7072-7958-F901D8EC0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F938-BB26-43B9-AE9F-708BE48CA17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4F37-00D6-F694-14C1-9EC36035A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857C-B802-8221-587B-9F78A7F04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9A2C-EF97-4E22-8B0C-11D2448E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553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2762-A66A-9113-71E5-E7C351FC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15" y="8570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GHOUSIA COLLEGE OF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955D-78FE-0DEC-0409-213AB322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676101"/>
            <a:ext cx="11067288" cy="4927537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b="1" dirty="0">
                <a:solidFill>
                  <a:srgbClr val="FFFF00"/>
                </a:solidFill>
              </a:rPr>
              <a:t>Anudip Foundation for social welfare</a:t>
            </a:r>
          </a:p>
          <a:p>
            <a:pPr marL="0" indent="0" algn="ctr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Project seminar on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</a:rPr>
              <a:t>“Online platform for customized wedding invitations"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 Guidance OF,                                                                  submitted by,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Vanisha Nagesh                                                         Ullas R Gowda(AF04888146)</a:t>
            </a:r>
          </a:p>
          <a:p>
            <a:pPr marL="0" indent="0" algn="r">
              <a:buNone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                                            Subhash J (AF04888789)</a:t>
            </a:r>
          </a:p>
          <a:p>
            <a:pPr marL="0" indent="0" algn="r">
              <a:buNone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                                                Chandana V S (AF04891705)</a:t>
            </a:r>
          </a:p>
          <a:p>
            <a:pPr marL="0" indent="0" algn="r">
              <a:buNone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                                                 Varshitha D D (AF04887076)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F726-7FF8-842A-244B-0AD9486C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6" y="254362"/>
            <a:ext cx="1156907" cy="1156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114AA-C017-FF5A-C9A3-ED8ADE8F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083" y="254362"/>
            <a:ext cx="1883664" cy="8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0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AE249-07CB-F513-670A-0145A167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A9135-A150-F4F3-23EF-023E5DCE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7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2054-BC66-CF91-3E5B-AF4312C975A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INTRODUCTION</a:t>
            </a:r>
            <a:r>
              <a:rPr lang="en-IN" dirty="0"/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537712-0727-E865-24AF-0684046825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1040" y="2459165"/>
            <a:ext cx="11213592" cy="347787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</a:rPr>
              <a:t>Created  online 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platform for customized wedding invitations : By using Front-end </a:t>
            </a:r>
            <a:endParaRPr lang="en-US" altLang="en-US" sz="2000" b="1" dirty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Structures the content of the website (e.g., form inputs for names, dates, venue, themes,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Styles the layout and appearance to make the site visually appealing and reflect wedding aesthetics (elegant, romantic,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Adds interactivity such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Live preview of invitation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Switching between invitation templates.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Saving and downloading custom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Form validation for user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3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DA3F-E48B-E2DA-6AB2-9F4C55044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3450"/>
            <a:ext cx="9044432" cy="139223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PROJECT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A0A93-7AF8-F743-EEC1-C45EC7C4A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688" y="2359152"/>
            <a:ext cx="10579608" cy="423367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Index.html    - is a main HTML file.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 Style.css  -  Linked CSS design &amp; styles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Script.js -  linked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Collection .html - 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collection.html page is used to display a collection or gallery of wedding invitation templates that users can browse and choose from.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Customize .html -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customized.html page is used to allow users to personalize their selected wedding invitation template by entering their own details such as names, dates, venue, and other custom messages.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Contact .html -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contact.html page provides users with a way to get in touch with the platform team—for support, inquiries, or custom design requests.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  <a:p>
            <a:pPr algn="l"/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7E9-995A-C94D-3712-8DCD30BBC94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Responsive Design of the Customized Wedding Invitation Website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3112-3430-29E6-818C-1AE9C37E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04" y="1889633"/>
            <a:ext cx="11469624" cy="484035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To provide a smooth and user-friendly experience across different screen sizes, ensuring: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Easy navigation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Readable content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Proper layout scaling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Usability on phones and tablets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Responsive Design Used: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CSS Media Queries: Adjust layout, font size, and elements based on screen width.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Flexible Layouts : Used percentages, flexbox, or CSS grid instead of fixed pixel widths.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Responsive Images: Images scale according to screen size.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Mobile-Friendly Navigation : Hamburger menu or collapsible navigation on smaller screens.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Scalable Text and Buttons : Ensured text, buttons, and inputs are large enough for touch screens.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9482-FEAB-D15B-85AB-3E3546035A4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3BBA-0AF4-1EF0-4E21-A3FB69C5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 PAGE: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C48CC-F5D3-54C2-C747-FA0687C4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4871"/>
            <a:ext cx="12192000" cy="445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5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7871-B561-60A5-E75F-5D9B169C03C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/>
              <a:t>Our Collection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35937-06F9-55A6-57A6-C5D70B48D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" y="1769809"/>
            <a:ext cx="11740896" cy="5032375"/>
          </a:xfrm>
        </p:spPr>
      </p:pic>
    </p:spTree>
    <p:extLst>
      <p:ext uri="{BB962C8B-B14F-4D97-AF65-F5344CB8AC3E}">
        <p14:creationId xmlns:p14="http://schemas.microsoft.com/office/powerpoint/2010/main" val="411525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878F-E3C6-3537-BB9B-6F89A5D342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/>
              <a:t>Customize Your Invitation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E9B27-C68D-6BD6-B87E-64E4DCC4D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1825624"/>
            <a:ext cx="11585447" cy="4950079"/>
          </a:xfrm>
        </p:spPr>
      </p:pic>
    </p:spTree>
    <p:extLst>
      <p:ext uri="{BB962C8B-B14F-4D97-AF65-F5344CB8AC3E}">
        <p14:creationId xmlns:p14="http://schemas.microsoft.com/office/powerpoint/2010/main" val="217461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03DA-D3A6-9C0F-E791-9EB84DE5F24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dirty="0"/>
              <a:t>Contact Us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9A293-F5F5-85DB-94BE-2B05C7A89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707388"/>
            <a:ext cx="11494008" cy="4885436"/>
          </a:xfrm>
        </p:spPr>
      </p:pic>
    </p:spTree>
    <p:extLst>
      <p:ext uri="{BB962C8B-B14F-4D97-AF65-F5344CB8AC3E}">
        <p14:creationId xmlns:p14="http://schemas.microsoft.com/office/powerpoint/2010/main" val="355632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09D3-98F8-3AA5-F8CD-BD54C8AAD23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1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F5F1-6FB8-613A-FE81-F438769C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52" y="2141537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Add More Templates &amp; Themes: Include a wider variety of invitation styles (e.g., floral, modern, traditional, minimalist).Add filters like "Hindu Wedding", "Christian Wedding", "Destination Wedding", etc.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📱 Add Backend Integration :Use a database (like Firebase or MySQL) to save user designs, allow login/signup, and support multiple sessions.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📥 Enable Invitation Downloads : Allow users to download the customized invitation as a PDF or image file.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📨 Email Sending Feature :Let users email their customized invitations directly from the platform.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🖨️ Print-Ready Designs: Provide print-optimized versions for users who want to print physical cards.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🧠 Use AI for Template Suggestions: Recommend invitation styles based on user inputs (wedding theme, location, etc.).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🛍️ Add E-commerce Functionality: Allow users to purchase premium templates or printed invitation cards.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🌐 Multi-language Support :Offer templates and UI in different regional languages.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📊 Analytics Dashboard (Admin Side): Track user activity, popular templates, and customization trends.</a:t>
            </a:r>
          </a:p>
          <a:p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🎨 Drag-and-Drop Customization : Make customization more interactive with drag-and-drop elements like icons, borders, text blocks.</a:t>
            </a:r>
          </a:p>
        </p:txBody>
      </p:sp>
    </p:spTree>
    <p:extLst>
      <p:ext uri="{BB962C8B-B14F-4D97-AF65-F5344CB8AC3E}">
        <p14:creationId xmlns:p14="http://schemas.microsoft.com/office/powerpoint/2010/main" val="412789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614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GHOUSIA COLLEGE OF ENGINEERING</vt:lpstr>
      <vt:lpstr>INTRODUCTION </vt:lpstr>
      <vt:lpstr>PROJECT STRUCTURE</vt:lpstr>
      <vt:lpstr>Responsive Design of the Customized Wedding Invitation Website</vt:lpstr>
      <vt:lpstr>RESULTS</vt:lpstr>
      <vt:lpstr>Our Collection PAGE</vt:lpstr>
      <vt:lpstr>Customize Your Invitation</vt:lpstr>
      <vt:lpstr>Contact Us 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Ullas R</dc:creator>
  <cp:lastModifiedBy>Ullas R</cp:lastModifiedBy>
  <cp:revision>1</cp:revision>
  <dcterms:created xsi:type="dcterms:W3CDTF">2025-05-26T05:45:48Z</dcterms:created>
  <dcterms:modified xsi:type="dcterms:W3CDTF">2025-05-26T07:19:20Z</dcterms:modified>
</cp:coreProperties>
</file>