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s/slide10.xml" ContentType="application/vnd.openxmlformats-officedocument.presentationml.slide+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notesSlides/notesSlide9.xml" ContentType="application/vnd.openxmlformats-officedocument.presentationml.notesSlide+xml"/>
  <Override PartName="/ppt/theme/theme1.xml" ContentType="application/vnd.openxmlformats-officedocument.theme+xml"/>
  <Override PartName="/docProps/app.xml" ContentType="application/vnd.openxmlformats-officedocument.extended-properties+xml"/>
  <Override PartName="/ppt/notesSlides/notesSlide2.xml" ContentType="application/vnd.openxmlformats-officedocument.presentationml.notesSlide+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ppt/notesSlides/notesSlide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presentation.xml" ContentType="application/vnd.openxmlformats-officedocument.presentationml.presentation.main+xml"/>
  <Override PartName="/ppt/theme/theme2.xml" ContentType="application/vnd.openxmlformats-officedocument.theme+xml"/>
  <Override PartName="/ppt/slides/slide5.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4"/>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notesMaster" Target="notesMasters/notesMaster1.xml"/><Relationship Id="rId15" Type="http://schemas.openxmlformats.org/officeDocument/2006/relationships/presProps" Target="presProps.xml" /><Relationship Id="rId16" Type="http://schemas.openxmlformats.org/officeDocument/2006/relationships/tableStyles" Target="tableStyles.xml" /><Relationship Id="rId1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A4A2B0F-070F-4807-59BE-02C33B2A6BA7}"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5DBDFFF-9F7F-C66E-EC2C-12CB44E272B1}"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B587686-BDE2-A782-94B8-D94E93098362}"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1FAE1A1-D7AB-FF3C-65D2-8376FCC556E7}"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3ADF1D-B15D-0F15-CBD3-912A149707E4}"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F3A0668-0D9C-38DC-A978-40546AFCD41A}"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5893F3-7591-C866-20F1-3B032F67FA51}"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1DFB1A2-B5CE-AD18-3A28-B79C3A20D7EE}"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6FA529-9146-240F-1B35-82A796EDAD20}"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 userDrawn="1">
  <p:cSld name="Title Slide">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914400" y="2130425"/>
            <a:ext cx="10363199" cy="1470025"/>
          </a:xfrm>
        </p:spPr>
        <p:txBody>
          <a:bodyPr/>
          <a:lstStyle>
            <a:lvl1pPr algn="ctr">
              <a:defRPr b="1"/>
            </a:lvl1pPr>
          </a:lstStyle>
          <a:p>
            <a:pPr>
              <a:defRPr/>
            </a:pPr>
            <a:r>
              <a:rPr/>
              <a:t>Образец заголовка</a:t>
            </a:r>
            <a:endParaRPr/>
          </a:p>
        </p:txBody>
      </p:sp>
      <p:sp>
        <p:nvSpPr>
          <p:cNvPr id="3" name="Подзаголовок 2"/>
          <p:cNvSpPr>
            <a:spLocks noGrp="1"/>
          </p:cNvSpPr>
          <p:nvPr>
            <p:ph type="subTitle" idx="1"/>
          </p:nvPr>
        </p:nvSpPr>
        <p:spPr bwMode="auto">
          <a:xfrm>
            <a:off x="1828800" y="3886200"/>
            <a:ext cx="8534399"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Образец подзаголовка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x" userDrawn="1">
  <p:cSld name="Title and Vertical Tex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Вертикальный текст 2"/>
          <p:cNvSpPr>
            <a:spLocks noGrp="1"/>
          </p:cNvSpPr>
          <p:nvPr>
            <p:ph type="body" orient="vert" idx="1"/>
          </p:nvPr>
        </p:nvSpPr>
        <p:spPr bwMode="auto"/>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vertTitleAndTx" userDrawn="1">
  <p:cSld name="Vertical Title and Text">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839199" y="274638"/>
            <a:ext cx="2743200" cy="5851525"/>
          </a:xfrm>
        </p:spPr>
        <p:txBody>
          <a:bodyPr vert="eaVert"/>
          <a:lstStyle>
            <a:lvl1pPr algn="ctr">
              <a:defRPr/>
            </a:lvl1pPr>
          </a:lstStyle>
          <a:p>
            <a:pPr>
              <a:defRPr/>
            </a:pPr>
            <a:r>
              <a:rPr/>
              <a:t>Образец заголовка</a:t>
            </a:r>
            <a:endParaRPr/>
          </a:p>
        </p:txBody>
      </p:sp>
      <p:sp>
        <p:nvSpPr>
          <p:cNvPr id="3" name="Вертикальный текст 2"/>
          <p:cNvSpPr>
            <a:spLocks noGrp="1"/>
          </p:cNvSpPr>
          <p:nvPr>
            <p:ph type="body" orient="vert" idx="1"/>
          </p:nvPr>
        </p:nvSpPr>
        <p:spPr bwMode="auto">
          <a:xfrm>
            <a:off x="609599" y="274638"/>
            <a:ext cx="8026399" cy="5851525"/>
          </a:xfrm>
        </p:spPr>
        <p:txBody>
          <a:bodyPr vert="eaVert"/>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Title and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idx="1"/>
          </p:nvPr>
        </p:nvSpPr>
        <p:spPr bwMode="auto"/>
        <p:txBody>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secHead" userDrawn="1">
  <p:cSld name="Section Header">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963083" y="4406901"/>
            <a:ext cx="10363199" cy="1362074"/>
          </a:xfrm>
        </p:spPr>
        <p:txBody>
          <a:bodyPr anchor="t"/>
          <a:lstStyle>
            <a:lvl1pPr algn="l">
              <a:defRPr sz="4000" b="1" cap="all"/>
            </a:lvl1pPr>
          </a:lstStyle>
          <a:p>
            <a:pPr>
              <a:defRPr/>
            </a:pPr>
            <a:r>
              <a:rPr/>
              <a:t>Образец заголовка</a:t>
            </a:r>
            <a:endParaRPr/>
          </a:p>
        </p:txBody>
      </p:sp>
      <p:sp>
        <p:nvSpPr>
          <p:cNvPr id="3" name="Текст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Образец текста</a:t>
            </a:r>
            <a:endParaRPr/>
          </a:p>
        </p:txBody>
      </p:sp>
      <p:sp>
        <p:nvSpPr>
          <p:cNvPr id="4" name="Дата 3"/>
          <p:cNvSpPr>
            <a:spLocks noGrp="1"/>
          </p:cNvSpPr>
          <p:nvPr>
            <p:ph type="dt" sz="half" idx="10"/>
          </p:nvPr>
        </p:nvSpPr>
        <p:spPr bwMode="auto"/>
        <p:txBody>
          <a:bodyPr/>
          <a:lstStyle/>
          <a:p>
            <a:pPr>
              <a:defRPr/>
            </a:pPr>
            <a:fld id="{86EB4D43-F783-4E09-8208-6AA351DBC29B}" type="datetimeFigureOut">
              <a:rPr/>
              <a:t>22.10.2013</a:t>
            </a:fld>
            <a:endParaRPr/>
          </a:p>
        </p:txBody>
      </p:sp>
      <p:sp>
        <p:nvSpPr>
          <p:cNvPr id="5" name="Нижний колонтитул 4"/>
          <p:cNvSpPr>
            <a:spLocks noGrp="1"/>
          </p:cNvSpPr>
          <p:nvPr>
            <p:ph type="ftr" sz="quarter" idx="11"/>
          </p:nvPr>
        </p:nvSpPr>
        <p:spPr bwMode="auto"/>
        <p:txBody>
          <a:bodyPr/>
          <a:lstStyle/>
          <a:p>
            <a:pPr>
              <a:defRPr/>
            </a:pPr>
            <a:endParaRPr/>
          </a:p>
        </p:txBody>
      </p:sp>
      <p:sp>
        <p:nvSpPr>
          <p:cNvPr id="6" name="Номер слайда 5"/>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Obj" userDrawn="1">
  <p:cSld name="Two Content">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Объект 2"/>
          <p:cNvSpPr>
            <a:spLocks noGrp="1"/>
          </p:cNvSpPr>
          <p:nvPr>
            <p:ph sz="half" idx="1"/>
          </p:nvPr>
        </p:nvSpPr>
        <p:spPr bwMode="auto">
          <a:xfrm>
            <a:off x="1583498" y="1600201"/>
            <a:ext cx="4704522"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Объект 3"/>
          <p:cNvSpPr>
            <a:spLocks noGrp="1"/>
          </p:cNvSpPr>
          <p:nvPr>
            <p:ph sz="half" idx="2"/>
          </p:nvPr>
        </p:nvSpPr>
        <p:spPr bwMode="auto">
          <a:xfrm>
            <a:off x="6576053" y="1600201"/>
            <a:ext cx="5006346"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woTxTwoObj" userDrawn="1">
  <p:cSld name="Comparis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lvl1pPr>
              <a:defRPr/>
            </a:lvl1pPr>
          </a:lstStyle>
          <a:p>
            <a:pPr>
              <a:defRPr/>
            </a:pPr>
            <a:r>
              <a:rPr/>
              <a:t>Образец заголовка</a:t>
            </a:r>
            <a:endParaRPr/>
          </a:p>
        </p:txBody>
      </p:sp>
      <p:sp>
        <p:nvSpPr>
          <p:cNvPr id="3" name="Текст 2"/>
          <p:cNvSpPr>
            <a:spLocks noGrp="1"/>
          </p:cNvSpPr>
          <p:nvPr>
            <p:ph type="body" idx="1"/>
          </p:nvPr>
        </p:nvSpPr>
        <p:spPr bwMode="auto">
          <a:xfrm>
            <a:off x="1583498" y="1535113"/>
            <a:ext cx="470452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4" name="Объект 3"/>
          <p:cNvSpPr>
            <a:spLocks noGrp="1"/>
          </p:cNvSpPr>
          <p:nvPr>
            <p:ph sz="half" idx="2"/>
          </p:nvPr>
        </p:nvSpPr>
        <p:spPr bwMode="auto">
          <a:xfrm>
            <a:off x="1583498" y="2174874"/>
            <a:ext cx="470452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5" name="Текст 4"/>
          <p:cNvSpPr>
            <a:spLocks noGrp="1"/>
          </p:cNvSpPr>
          <p:nvPr>
            <p:ph type="body" sz="quarter" idx="3"/>
          </p:nvPr>
        </p:nvSpPr>
        <p:spPr bwMode="auto">
          <a:xfrm>
            <a:off x="6480042" y="1535113"/>
            <a:ext cx="51023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Образец текста</a:t>
            </a:r>
            <a:endParaRPr/>
          </a:p>
        </p:txBody>
      </p:sp>
      <p:sp>
        <p:nvSpPr>
          <p:cNvPr id="6" name="Объект 5"/>
          <p:cNvSpPr>
            <a:spLocks noGrp="1"/>
          </p:cNvSpPr>
          <p:nvPr>
            <p:ph sz="quarter" idx="4"/>
          </p:nvPr>
        </p:nvSpPr>
        <p:spPr bwMode="auto">
          <a:xfrm>
            <a:off x="6480042" y="2174874"/>
            <a:ext cx="51023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7" name="Дата 6"/>
          <p:cNvSpPr>
            <a:spLocks noGrp="1"/>
          </p:cNvSpPr>
          <p:nvPr>
            <p:ph type="dt" sz="half" idx="10"/>
          </p:nvPr>
        </p:nvSpPr>
        <p:spPr bwMode="auto"/>
        <p:txBody>
          <a:bodyPr/>
          <a:lstStyle/>
          <a:p>
            <a:pPr>
              <a:defRPr/>
            </a:pPr>
            <a:fld id="{86EB4D43-F783-4E09-8208-6AA351DBC29B}" type="datetimeFigureOut">
              <a:rPr/>
              <a:t>22.10.2013</a:t>
            </a:fld>
            <a:endParaRPr/>
          </a:p>
        </p:txBody>
      </p:sp>
      <p:sp>
        <p:nvSpPr>
          <p:cNvPr id="8" name="Нижний колонтитул 7"/>
          <p:cNvSpPr>
            <a:spLocks noGrp="1"/>
          </p:cNvSpPr>
          <p:nvPr>
            <p:ph type="ftr" sz="quarter" idx="11"/>
          </p:nvPr>
        </p:nvSpPr>
        <p:spPr bwMode="auto"/>
        <p:txBody>
          <a:bodyPr/>
          <a:lstStyle/>
          <a:p>
            <a:pPr>
              <a:defRPr/>
            </a:pPr>
            <a:endParaRPr/>
          </a:p>
        </p:txBody>
      </p:sp>
      <p:sp>
        <p:nvSpPr>
          <p:cNvPr id="9" name="Номер слайда 8"/>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titleOnly" userDrawn="1">
  <p:cSld name="Title Only">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a:t>Образец заголовка</a:t>
            </a:r>
            <a:endParaRPr/>
          </a:p>
        </p:txBody>
      </p:sp>
      <p:sp>
        <p:nvSpPr>
          <p:cNvPr id="3" name="Дата 2"/>
          <p:cNvSpPr>
            <a:spLocks noGrp="1"/>
          </p:cNvSpPr>
          <p:nvPr>
            <p:ph type="dt" sz="half" idx="10"/>
          </p:nvPr>
        </p:nvSpPr>
        <p:spPr bwMode="auto"/>
        <p:txBody>
          <a:bodyPr/>
          <a:lstStyle/>
          <a:p>
            <a:pPr>
              <a:defRPr/>
            </a:pPr>
            <a:fld id="{86EB4D43-F783-4E09-8208-6AA351DBC29B}" type="datetimeFigureOut">
              <a:rPr/>
              <a:t>22.10.2013</a:t>
            </a:fld>
            <a:endParaRPr/>
          </a:p>
        </p:txBody>
      </p:sp>
      <p:sp>
        <p:nvSpPr>
          <p:cNvPr id="4" name="Нижний колонтитул 3"/>
          <p:cNvSpPr>
            <a:spLocks noGrp="1"/>
          </p:cNvSpPr>
          <p:nvPr>
            <p:ph type="ftr" sz="quarter" idx="11"/>
          </p:nvPr>
        </p:nvSpPr>
        <p:spPr bwMode="auto"/>
        <p:txBody>
          <a:bodyPr/>
          <a:lstStyle/>
          <a:p>
            <a:pPr>
              <a:defRPr/>
            </a:pPr>
            <a:endParaRPr/>
          </a:p>
        </p:txBody>
      </p:sp>
      <p:sp>
        <p:nvSpPr>
          <p:cNvPr id="5" name="Номер слайда 4"/>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blank" userDrawn="1">
  <p:cSld name="Blank">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86EB4D43-F783-4E09-8208-6AA351DBC29B}" type="datetimeFigureOut">
              <a:rPr/>
              <a:t>22.10.2013</a:t>
            </a:fld>
            <a:endParaRPr/>
          </a:p>
        </p:txBody>
      </p:sp>
      <p:sp>
        <p:nvSpPr>
          <p:cNvPr id="3" name="Нижний колонтитул 2"/>
          <p:cNvSpPr>
            <a:spLocks noGrp="1"/>
          </p:cNvSpPr>
          <p:nvPr>
            <p:ph type="ftr" sz="quarter" idx="11"/>
          </p:nvPr>
        </p:nvSpPr>
        <p:spPr bwMode="auto"/>
        <p:txBody>
          <a:bodyPr/>
          <a:lstStyle/>
          <a:p>
            <a:pPr>
              <a:defRPr/>
            </a:pPr>
            <a:endParaRPr/>
          </a:p>
        </p:txBody>
      </p:sp>
      <p:sp>
        <p:nvSpPr>
          <p:cNvPr id="4" name="Номер слайда 3"/>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Tx" userDrawn="1">
  <p:cSld name="Content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8" y="273049"/>
            <a:ext cx="3552394" cy="1162050"/>
          </a:xfrm>
        </p:spPr>
        <p:txBody>
          <a:bodyPr anchor="b"/>
          <a:lstStyle>
            <a:lvl1pPr algn="l">
              <a:defRPr sz="2000" b="1"/>
            </a:lvl1pPr>
          </a:lstStyle>
          <a:p>
            <a:pPr>
              <a:defRPr/>
            </a:pPr>
            <a:r>
              <a:rPr/>
              <a:t>Образец заголовка</a:t>
            </a:r>
            <a:endParaRPr/>
          </a:p>
        </p:txBody>
      </p:sp>
      <p:sp>
        <p:nvSpPr>
          <p:cNvPr id="3" name="Объект 2"/>
          <p:cNvSpPr>
            <a:spLocks noGrp="1"/>
          </p:cNvSpPr>
          <p:nvPr>
            <p:ph idx="1"/>
          </p:nvPr>
        </p:nvSpPr>
        <p:spPr bwMode="auto">
          <a:xfrm>
            <a:off x="5327914" y="273050"/>
            <a:ext cx="625448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 name="Текст 3"/>
          <p:cNvSpPr>
            <a:spLocks noGrp="1"/>
          </p:cNvSpPr>
          <p:nvPr>
            <p:ph type="body" sz="half" idx="2"/>
          </p:nvPr>
        </p:nvSpPr>
        <p:spPr bwMode="auto">
          <a:xfrm>
            <a:off x="1583498" y="1435101"/>
            <a:ext cx="355239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picTx" userDrawn="1">
  <p:cSld name="Picture with Caption">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1583498" y="4800600"/>
            <a:ext cx="9985109" cy="566738"/>
          </a:xfrm>
        </p:spPr>
        <p:txBody>
          <a:bodyPr anchor="b"/>
          <a:lstStyle>
            <a:lvl1pPr algn="l">
              <a:defRPr sz="2000" b="1"/>
            </a:lvl1pPr>
          </a:lstStyle>
          <a:p>
            <a:pPr>
              <a:defRPr/>
            </a:pPr>
            <a:r>
              <a:rPr/>
              <a:t>Образец заголовка</a:t>
            </a:r>
            <a:endParaRPr/>
          </a:p>
        </p:txBody>
      </p:sp>
      <p:sp>
        <p:nvSpPr>
          <p:cNvPr id="3" name="Рисунок 2"/>
          <p:cNvSpPr>
            <a:spLocks noGrp="1"/>
          </p:cNvSpPr>
          <p:nvPr>
            <p:ph type="pic" idx="1"/>
          </p:nvPr>
        </p:nvSpPr>
        <p:spPr bwMode="auto">
          <a:xfrm>
            <a:off x="1583498" y="612774"/>
            <a:ext cx="9985109"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4" name="Текст 3"/>
          <p:cNvSpPr>
            <a:spLocks noGrp="1"/>
          </p:cNvSpPr>
          <p:nvPr>
            <p:ph type="body" sz="half" idx="2"/>
          </p:nvPr>
        </p:nvSpPr>
        <p:spPr bwMode="auto">
          <a:xfrm>
            <a:off x="1583498" y="5367337"/>
            <a:ext cx="9985109"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Образец текста</a:t>
            </a:r>
            <a:endParaRPr/>
          </a:p>
        </p:txBody>
      </p:sp>
      <p:sp>
        <p:nvSpPr>
          <p:cNvPr id="5" name="Дата 4"/>
          <p:cNvSpPr>
            <a:spLocks noGrp="1"/>
          </p:cNvSpPr>
          <p:nvPr>
            <p:ph type="dt" sz="half" idx="10"/>
          </p:nvPr>
        </p:nvSpPr>
        <p:spPr bwMode="auto"/>
        <p:txBody>
          <a:bodyPr/>
          <a:lstStyle/>
          <a:p>
            <a:pPr>
              <a:defRPr/>
            </a:pPr>
            <a:fld id="{86EB4D43-F783-4E09-8208-6AA351DBC29B}" type="datetimeFigureOut">
              <a:rPr/>
              <a:t>22.10.2013</a:t>
            </a:fld>
            <a:endParaRPr/>
          </a:p>
        </p:txBody>
      </p:sp>
      <p:sp>
        <p:nvSpPr>
          <p:cNvPr id="6" name="Нижний колонтитул 5"/>
          <p:cNvSpPr>
            <a:spLocks noGrp="1"/>
          </p:cNvSpPr>
          <p:nvPr>
            <p:ph type="ftr" sz="quarter" idx="11"/>
          </p:nvPr>
        </p:nvSpPr>
        <p:spPr bwMode="auto"/>
        <p:txBody>
          <a:bodyPr/>
          <a:lstStyle/>
          <a:p>
            <a:pPr>
              <a:defRPr/>
            </a:pPr>
            <a:endParaRPr/>
          </a:p>
        </p:txBody>
      </p:sp>
      <p:sp>
        <p:nvSpPr>
          <p:cNvPr id="7" name="Номер слайда 6"/>
          <p:cNvSpPr>
            <a:spLocks noGrp="1"/>
          </p:cNvSpPr>
          <p:nvPr>
            <p:ph type="sldNum" sz="quarter" idx="12"/>
          </p:nvPr>
        </p:nvSpPr>
        <p:spPr bwMode="auto"/>
        <p:txBody>
          <a:bodyPr/>
          <a:lstStyle/>
          <a:p>
            <a:pPr>
              <a:defRPr/>
            </a:pPr>
            <a:fld id="{F8E3F0E9-0FC2-4DDE-87CF-3BA6A04EA4CC}"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 name="Текст 2"/>
          <p:cNvSpPr>
            <a:spLocks noGrp="1"/>
          </p:cNvSpPr>
          <p:nvPr>
            <p:ph type="body" idx="1"/>
          </p:nvPr>
        </p:nvSpPr>
        <p:spPr bwMode="auto">
          <a:xfrm>
            <a:off x="1583498" y="1600201"/>
            <a:ext cx="9998901" cy="4525962"/>
          </a:xfrm>
          <a:prstGeom prst="rect">
            <a:avLst/>
          </a:prstGeom>
        </p:spPr>
        <p:txBody>
          <a:bodyPr vert="horz" lIns="91440" tIns="45720" rIns="91440" bIns="45720" rtlCol="0">
            <a:normAutofit/>
          </a:bodyPr>
          <a:lstStyle/>
          <a:p>
            <a:pPr lvl="0">
              <a:defRPr/>
            </a:pPr>
            <a:r>
              <a:rPr/>
              <a:t>Образец текста</a:t>
            </a:r>
            <a:endParaRPr/>
          </a:p>
          <a:p>
            <a:pPr lvl="1">
              <a:defRPr/>
            </a:pPr>
            <a:r>
              <a:rPr/>
              <a:t>Второй уровень</a:t>
            </a:r>
            <a:endParaRPr/>
          </a:p>
          <a:p>
            <a:pPr lvl="2">
              <a:defRPr/>
            </a:pPr>
            <a:r>
              <a:rPr/>
              <a:t>Третий уровень</a:t>
            </a:r>
            <a:endParaRPr/>
          </a:p>
          <a:p>
            <a:pPr lvl="3">
              <a:defRPr/>
            </a:pPr>
            <a:r>
              <a:rPr/>
              <a:t>Четвертый уровень</a:t>
            </a:r>
            <a:endParaRPr/>
          </a:p>
          <a:p>
            <a:pPr lvl="4">
              <a:defRPr/>
            </a:pPr>
            <a:r>
              <a:rPr/>
              <a:t>Пятый уровень</a:t>
            </a:r>
            <a:endParaRPr/>
          </a:p>
        </p:txBody>
      </p:sp>
      <p:sp>
        <p:nvSpPr>
          <p:cNvPr id="46" name="Shape 1058"/>
          <p:cNvSpPr>
            <a:spLocks noChangeArrowheads="1" noGrp="1"/>
          </p:cNvSpPr>
          <p:nvPr userDrawn="1"/>
        </p:nvSpPr>
        <p:spPr bwMode="auto">
          <a:xfrm>
            <a:off x="0" y="0"/>
            <a:ext cx="12191999" cy="6858000"/>
          </a:xfrm>
          <a:custGeom>
            <a:avLst/>
            <a:gdLst/>
            <a:ahLst/>
            <a:cxnLst/>
            <a:rect l="l" t="t" r="r" b="b"/>
            <a:pathLst>
              <a:path w="43200" h="43200" fill="norm"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47" name="Shape 1059"/>
          <p:cNvSpPr>
            <a:spLocks noChangeArrowheads="1" noGrp="1"/>
          </p:cNvSpPr>
          <p:nvPr userDrawn="1"/>
        </p:nvSpPr>
        <p:spPr bwMode="auto">
          <a:xfrm>
            <a:off x="0" y="0"/>
            <a:ext cx="12191999" cy="6858000"/>
          </a:xfrm>
        </p:spPr>
      </p:sp>
      <p:sp>
        <p:nvSpPr>
          <p:cNvPr id="48" name="Shape 1060"/>
          <p:cNvSpPr>
            <a:spLocks noChangeArrowheads="1" noGrp="1"/>
          </p:cNvSpPr>
          <p:nvPr userDrawn="1"/>
        </p:nvSpPr>
        <p:spPr bwMode="auto">
          <a:xfrm>
            <a:off x="0" y="0"/>
            <a:ext cx="12191999" cy="6858000"/>
          </a:xfrm>
          <a:custGeom>
            <a:avLst/>
            <a:gdLst/>
            <a:ahLst/>
            <a:cxnLst/>
            <a:rect l="l" t="t" r="r" b="b"/>
            <a:pathLst>
              <a:path w="43200" h="43200" fill="norm"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49" name="Shape 1061"/>
          <p:cNvSpPr>
            <a:spLocks noChangeArrowheads="1" noGrp="1"/>
          </p:cNvSpPr>
          <p:nvPr userDrawn="1"/>
        </p:nvSpPr>
        <p:spPr bwMode="auto">
          <a:xfrm>
            <a:off x="0" y="0"/>
            <a:ext cx="12191999" cy="6858000"/>
          </a:xfrm>
          <a:custGeom>
            <a:avLst/>
            <a:gdLst/>
            <a:ahLst/>
            <a:cxnLst/>
            <a:rect l="l" t="t" r="r" b="b"/>
            <a:pathLst>
              <a:path w="43200" h="43200" fill="norm"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50" name="Shape 1062"/>
          <p:cNvSpPr>
            <a:spLocks noChangeArrowheads="1" noGrp="1"/>
          </p:cNvSpPr>
          <p:nvPr userDrawn="1"/>
        </p:nvSpPr>
        <p:spPr bwMode="auto">
          <a:xfrm>
            <a:off x="0" y="0"/>
            <a:ext cx="12191999" cy="6858000"/>
          </a:xfrm>
          <a:custGeom>
            <a:avLst/>
            <a:gdLst/>
            <a:ahLst/>
            <a:cxnLst/>
            <a:rect l="l" t="t" r="r" b="b"/>
            <a:pathLst>
              <a:path w="43200" h="43200" fill="norm"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9"/>
            </a:schemeClr>
          </a:solidFill>
          <a:ln w="9524">
            <a:solidFill>
              <a:srgbClr val="000000"/>
            </a:solidFill>
            <a:round/>
            <a:headEnd/>
            <a:tailEnd/>
          </a:ln>
        </p:spPr>
      </p:sp>
      <p:sp>
        <p:nvSpPr>
          <p:cNvPr id="51" name="Shape 1063"/>
          <p:cNvSpPr>
            <a:spLocks noChangeArrowheads="1" noGrp="1"/>
          </p:cNvSpPr>
          <p:nvPr userDrawn="1"/>
        </p:nvSpPr>
        <p:spPr bwMode="auto">
          <a:xfrm>
            <a:off x="0" y="0"/>
            <a:ext cx="12191999" cy="6858000"/>
          </a:xfrm>
          <a:custGeom>
            <a:avLst/>
            <a:gdLst/>
            <a:ahLst/>
            <a:cxnLst/>
            <a:rect l="l" t="t" r="r" b="b"/>
            <a:pathLst>
              <a:path w="43200" h="43200" fill="norm"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52" name="Shape 1064"/>
          <p:cNvSpPr>
            <a:spLocks noChangeArrowheads="1" noGrp="1"/>
          </p:cNvSpPr>
          <p:nvPr userDrawn="1"/>
        </p:nvSpPr>
        <p:spPr bwMode="auto">
          <a:xfrm>
            <a:off x="0" y="0"/>
            <a:ext cx="12191999" cy="6858000"/>
          </a:xfrm>
          <a:custGeom>
            <a:avLst/>
            <a:gdLst/>
            <a:ahLst/>
            <a:cxnLst/>
            <a:rect l="l" t="t" r="r" b="b"/>
            <a:pathLst>
              <a:path w="43200" h="43200" fill="norm"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53" name="Shape 1065"/>
          <p:cNvSpPr>
            <a:spLocks noChangeArrowheads="1" noGrp="1"/>
          </p:cNvSpPr>
          <p:nvPr userDrawn="1"/>
        </p:nvSpPr>
        <p:spPr bwMode="auto">
          <a:xfrm>
            <a:off x="0" y="0"/>
            <a:ext cx="12191999" cy="6858000"/>
          </a:xfrm>
          <a:custGeom>
            <a:avLst/>
            <a:gdLst/>
            <a:ahLst/>
            <a:cxnLst/>
            <a:rect l="l" t="t" r="r" b="b"/>
            <a:pathLst>
              <a:path w="43200" h="43200" fill="norm"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54" name="Shape 1066"/>
          <p:cNvSpPr>
            <a:spLocks noChangeArrowheads="1" noGrp="1"/>
          </p:cNvSpPr>
          <p:nvPr userDrawn="1"/>
        </p:nvSpPr>
        <p:spPr bwMode="auto">
          <a:xfrm>
            <a:off x="0" y="0"/>
            <a:ext cx="12191999" cy="6858000"/>
          </a:xfrm>
          <a:custGeom>
            <a:avLst/>
            <a:gdLst/>
            <a:ahLst/>
            <a:cxnLst/>
            <a:rect l="l" t="t" r="r" b="b"/>
            <a:pathLst>
              <a:path w="43200" h="43200" fill="norm"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55" name="Shape 1067"/>
          <p:cNvSpPr>
            <a:spLocks noChangeArrowheads="1" noGrp="1"/>
          </p:cNvSpPr>
          <p:nvPr userDrawn="1"/>
        </p:nvSpPr>
        <p:spPr bwMode="auto">
          <a:xfrm>
            <a:off x="0" y="0"/>
            <a:ext cx="12191999" cy="6858000"/>
          </a:xfrm>
          <a:custGeom>
            <a:avLst/>
            <a:gdLst/>
            <a:ahLst/>
            <a:cxnLst/>
            <a:rect l="l" t="t" r="r" b="b"/>
            <a:pathLst>
              <a:path w="43200" h="43200" fill="norm"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56" name="Shape 1068"/>
          <p:cNvSpPr>
            <a:spLocks noChangeArrowheads="1" noGrp="1"/>
          </p:cNvSpPr>
          <p:nvPr userDrawn="1"/>
        </p:nvSpPr>
        <p:spPr bwMode="auto">
          <a:xfrm>
            <a:off x="0" y="0"/>
            <a:ext cx="12191999" cy="6858000"/>
          </a:xfrm>
          <a:custGeom>
            <a:avLst/>
            <a:gdLst/>
            <a:ahLst/>
            <a:cxnLst/>
            <a:rect l="l" t="t" r="r" b="b"/>
            <a:pathLst>
              <a:path w="43200" h="43200" fill="norm"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57" name="Shape 1069"/>
          <p:cNvSpPr>
            <a:spLocks noChangeArrowheads="1" noGrp="1"/>
          </p:cNvSpPr>
          <p:nvPr userDrawn="1"/>
        </p:nvSpPr>
        <p:spPr bwMode="auto">
          <a:xfrm>
            <a:off x="0" y="0"/>
            <a:ext cx="12191999" cy="6858000"/>
          </a:xfrm>
          <a:custGeom>
            <a:avLst/>
            <a:gdLst/>
            <a:ahLst/>
            <a:cxnLst/>
            <a:rect l="l" t="t" r="r" b="b"/>
            <a:pathLst>
              <a:path w="43200" h="43200" fill="norm"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58" name="Shape 1070"/>
          <p:cNvSpPr>
            <a:spLocks noChangeArrowheads="1" noGrp="1"/>
          </p:cNvSpPr>
          <p:nvPr userDrawn="1"/>
        </p:nvSpPr>
        <p:spPr bwMode="auto">
          <a:xfrm>
            <a:off x="0" y="0"/>
            <a:ext cx="12191999" cy="6858000"/>
          </a:xfrm>
          <a:custGeom>
            <a:avLst/>
            <a:gdLst/>
            <a:ahLst/>
            <a:cxnLst/>
            <a:rect l="l" t="t" r="r" b="b"/>
            <a:pathLst>
              <a:path w="43200" h="43200" fill="norm"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2" name="Заголовок 1"/>
          <p:cNvSpPr>
            <a:spLocks noGrp="1"/>
          </p:cNvSpPr>
          <p:nvPr>
            <p:ph type="title"/>
          </p:nvPr>
        </p:nvSpPr>
        <p:spPr bwMode="auto">
          <a:xfrm>
            <a:off x="1583498" y="274638"/>
            <a:ext cx="9998901" cy="1143000"/>
          </a:xfrm>
          <a:prstGeom prst="rect">
            <a:avLst/>
          </a:prstGeom>
        </p:spPr>
        <p:txBody>
          <a:bodyPr vert="horz" lIns="91440" tIns="45720" rIns="91440" bIns="45720" rtlCol="0" anchor="ctr">
            <a:normAutofit/>
          </a:bodyPr>
          <a:lstStyle/>
          <a:p>
            <a:pPr>
              <a:defRPr/>
            </a:pPr>
            <a:r>
              <a:rPr/>
              <a:t>Образец заголовка</a:t>
            </a:r>
            <a:endParaRPr/>
          </a:p>
        </p:txBody>
      </p:sp>
      <p:sp>
        <p:nvSpPr>
          <p:cNvPr id="6" name="Номер слайда 5"/>
          <p:cNvSpPr>
            <a:spLocks noGrp="1"/>
          </p:cNvSpPr>
          <p:nvPr>
            <p:ph type="sldNum" sz="quarter" idx="4"/>
          </p:nvPr>
        </p:nvSpPr>
        <p:spPr bwMode="auto">
          <a:xfrm>
            <a:off x="9264351" y="6356350"/>
            <a:ext cx="2318047"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a:t>	</a:t>
            </a:r>
            <a:fld id="{F8E3F0E9-0FC2-4DDE-87CF-3BA6A04EA4CC}" type="slidenum">
              <a:rPr/>
              <a:t>‹#›</a:t>
            </a:fld>
            <a:endParaRPr/>
          </a:p>
        </p:txBody>
      </p:sp>
      <p:sp>
        <p:nvSpPr>
          <p:cNvPr id="4" name="Дата 3"/>
          <p:cNvSpPr>
            <a:spLocks noGrp="1"/>
          </p:cNvSpPr>
          <p:nvPr>
            <p:ph type="dt" sz="half" idx="2"/>
          </p:nvPr>
        </p:nvSpPr>
        <p:spPr bwMode="auto">
          <a:xfrm>
            <a:off x="1619018" y="6356350"/>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6EB4D43-F783-4E09-8208-6AA351DBC29B}" type="datetimeFigureOut">
              <a:rPr/>
              <a:t>22.10.2013</a:t>
            </a:fld>
            <a:endParaRPr/>
          </a:p>
        </p:txBody>
      </p:sp>
      <p:sp>
        <p:nvSpPr>
          <p:cNvPr id="5" name="Нижний колонтитул 4"/>
          <p:cNvSpPr>
            <a:spLocks noGrp="1"/>
          </p:cNvSpPr>
          <p:nvPr>
            <p:ph type="ftr" sz="quarter" idx="3"/>
          </p:nvPr>
        </p:nvSpPr>
        <p:spPr bwMode="auto">
          <a:xfrm>
            <a:off x="5125706" y="6356350"/>
            <a:ext cx="356258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8969219" name="Заголовок 1"/>
          <p:cNvSpPr>
            <a:spLocks noGrp="1"/>
          </p:cNvSpPr>
          <p:nvPr>
            <p:ph type="title"/>
          </p:nvPr>
        </p:nvSpPr>
        <p:spPr bwMode="auto">
          <a:xfrm flipH="0" flipV="0">
            <a:off x="3359695" y="385535"/>
            <a:ext cx="8071464" cy="634999"/>
          </a:xfrm>
        </p:spPr>
        <p:txBody>
          <a:bodyPr vertOverflow="overflow" horzOverflow="overflow" vert="horz" wrap="square" lIns="91440" tIns="45720" rIns="91440" bIns="45720" numCol="1" spcCol="0" rtlCol="0" fromWordArt="0" anchor="b" anchorCtr="0" forceAA="0" upright="0" compatLnSpc="0">
            <a:normAutofit fontScale="90000" lnSpcReduction="2000"/>
          </a:bodyPr>
          <a:lstStyle>
            <a:lvl1pPr algn="l">
              <a:defRPr sz="2000" b="1"/>
            </a:lvl1pPr>
          </a:lstStyle>
          <a:p>
            <a:pPr>
              <a:defRPr/>
            </a:pPr>
            <a:r>
              <a:rPr sz="3600" b="1" i="0" u="none">
                <a:solidFill>
                  <a:srgbClr val="004AAD"/>
                </a:solidFill>
                <a:latin typeface="American Typewriter"/>
                <a:ea typeface="American Typewriter"/>
                <a:cs typeface="American Typewriter"/>
              </a:rPr>
              <a:t>DAYANANDA SAGAR UNIVERSITY</a:t>
            </a:r>
            <a:endParaRPr sz="3600">
              <a:latin typeface="American Typewriter"/>
              <a:cs typeface="American Typewriter"/>
            </a:endParaRPr>
          </a:p>
        </p:txBody>
      </p:sp>
      <p:sp>
        <p:nvSpPr>
          <p:cNvPr id="323630832" name="Объект 2"/>
          <p:cNvSpPr>
            <a:spLocks noGrp="1"/>
          </p:cNvSpPr>
          <p:nvPr>
            <p:ph idx="1"/>
          </p:nvPr>
        </p:nvSpPr>
        <p:spPr bwMode="auto">
          <a:xfrm flipH="0" flipV="0">
            <a:off x="1648800" y="4122964"/>
            <a:ext cx="4447199" cy="192541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0" indent="0">
              <a:buFont typeface="Arial"/>
              <a:buNone/>
              <a:defRPr/>
            </a:pPr>
            <a:r>
              <a:rPr sz="2000" b="0" i="0" u="none">
                <a:solidFill>
                  <a:srgbClr val="545454"/>
                </a:solidFill>
                <a:latin typeface="Times"/>
                <a:ea typeface="Times"/>
                <a:cs typeface="Times"/>
              </a:rPr>
              <a:t>Created by</a:t>
            </a:r>
            <a:r>
              <a:rPr sz="2000" b="0" i="0" u="none">
                <a:solidFill>
                  <a:srgbClr val="545454"/>
                </a:solidFill>
                <a:latin typeface="Times"/>
                <a:ea typeface="Times"/>
                <a:cs typeface="Times"/>
              </a:rPr>
              <a:t> </a:t>
            </a:r>
            <a:r>
              <a:rPr sz="2000" b="1" i="0" u="none">
                <a:solidFill>
                  <a:srgbClr val="545454"/>
                </a:solidFill>
                <a:latin typeface="Times"/>
                <a:ea typeface="Times"/>
                <a:cs typeface="Times"/>
              </a:rPr>
              <a:t>Team:</a:t>
            </a:r>
            <a:r>
              <a:rPr sz="2000" b="1" i="0" u="none">
                <a:solidFill>
                  <a:srgbClr val="000000"/>
                </a:solidFill>
                <a:latin typeface="Arial"/>
                <a:ea typeface="Arial"/>
                <a:cs typeface="Arial"/>
              </a:rPr>
              <a:t> </a:t>
            </a:r>
            <a:r>
              <a:rPr sz="2000" b="1" i="0" u="none">
                <a:solidFill>
                  <a:srgbClr val="7030A0"/>
                </a:solidFill>
                <a:latin typeface="Arial"/>
                <a:ea typeface="Arial"/>
                <a:cs typeface="Arial"/>
              </a:rPr>
              <a:t>Ullas chander R</a:t>
            </a:r>
            <a:endParaRPr sz="2000">
              <a:solidFill>
                <a:srgbClr val="7030A0"/>
              </a:solidFill>
            </a:endParaRPr>
          </a:p>
          <a:p>
            <a:pPr marL="0" indent="0">
              <a:buFont typeface="Arial"/>
              <a:buNone/>
              <a:defRPr/>
            </a:pPr>
            <a:r>
              <a:rPr sz="2000">
                <a:solidFill>
                  <a:srgbClr val="7030A0"/>
                </a:solidFill>
              </a:rPr>
              <a:t>          </a:t>
            </a:r>
            <a:r>
              <a:rPr sz="2000" b="1" i="0" u="none">
                <a:solidFill>
                  <a:srgbClr val="7030A0"/>
                </a:solidFill>
                <a:latin typeface="Arial"/>
                <a:ea typeface="Arial"/>
                <a:cs typeface="Arial"/>
              </a:rPr>
              <a:t>                 T.S Farhan</a:t>
            </a:r>
            <a:endParaRPr sz="2000">
              <a:solidFill>
                <a:srgbClr val="7030A0"/>
              </a:solidFill>
            </a:endParaRPr>
          </a:p>
          <a:p>
            <a:pPr marL="0" indent="0">
              <a:buFont typeface="Arial"/>
              <a:buNone/>
              <a:defRPr/>
            </a:pPr>
            <a:r>
              <a:rPr sz="2000">
                <a:solidFill>
                  <a:srgbClr val="7030A0"/>
                </a:solidFill>
              </a:rPr>
              <a:t>                           </a:t>
            </a:r>
            <a:r>
              <a:rPr sz="2000" b="1" i="0" u="none">
                <a:solidFill>
                  <a:srgbClr val="7030A0"/>
                </a:solidFill>
                <a:latin typeface="Arial"/>
                <a:ea typeface="Arial"/>
                <a:cs typeface="Arial"/>
              </a:rPr>
              <a:t>Yogesh N</a:t>
            </a:r>
            <a:endParaRPr sz="2000">
              <a:solidFill>
                <a:srgbClr val="7030A0"/>
              </a:solidFill>
            </a:endParaRPr>
          </a:p>
          <a:p>
            <a:pPr marL="0" indent="0">
              <a:buFont typeface="Arial"/>
              <a:buNone/>
              <a:defRPr/>
            </a:pPr>
            <a:r>
              <a:rPr sz="2000" b="1" i="0" u="none">
                <a:solidFill>
                  <a:srgbClr val="7030A0"/>
                </a:solidFill>
                <a:latin typeface="Arial"/>
                <a:ea typeface="Arial"/>
                <a:cs typeface="Arial"/>
              </a:rPr>
              <a:t>                           Mitesh Srinivas</a:t>
            </a:r>
            <a:endParaRPr sz="2000">
              <a:solidFill>
                <a:srgbClr val="7030A0"/>
              </a:solidFill>
            </a:endParaRPr>
          </a:p>
        </p:txBody>
      </p:sp>
      <p:sp>
        <p:nvSpPr>
          <p:cNvPr id="349058456" name="Текст 3"/>
          <p:cNvSpPr>
            <a:spLocks noGrp="1"/>
          </p:cNvSpPr>
          <p:nvPr>
            <p:ph type="body" sz="half" idx="2"/>
          </p:nvPr>
        </p:nvSpPr>
        <p:spPr bwMode="auto">
          <a:xfrm flipH="0" flipV="0">
            <a:off x="1583498" y="1814285"/>
            <a:ext cx="6400518" cy="805089"/>
          </a:xfrm>
        </p:spPr>
        <p:txBody>
          <a:bodyPr vertOverflow="overflow" horzOverflow="overflow" vert="horz" wrap="square" lIns="91440" tIns="45720" rIns="91440" bIns="45720" numCol="1" spcCol="0" rtlCol="0" fromWordArt="0" anchor="t" anchorCtr="0" forceAA="0" upright="0" compatLnSpc="0">
            <a:normAutofit fontScale="65000" lnSpcReduction="7000"/>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r>
              <a:rPr sz="4200" b="1" i="0" u="none">
                <a:solidFill>
                  <a:schemeClr val="tx2">
                    <a:lumMod val="60000"/>
                    <a:lumOff val="40000"/>
                  </a:schemeClr>
                </a:solidFill>
                <a:latin typeface="Arial Black"/>
                <a:ea typeface="Arial Black"/>
                <a:cs typeface="Arial Black"/>
              </a:rPr>
              <a:t>LLM : </a:t>
            </a:r>
            <a:r>
              <a:rPr sz="4200" b="1" i="0" u="sng">
                <a:solidFill>
                  <a:schemeClr val="tx2">
                    <a:lumMod val="60000"/>
                    <a:lumOff val="40000"/>
                  </a:schemeClr>
                </a:solidFill>
                <a:latin typeface="Arial Black"/>
                <a:ea typeface="Arial Black"/>
                <a:cs typeface="Arial Black"/>
              </a:rPr>
              <a:t>Chatbot </a:t>
            </a:r>
            <a:r>
              <a:rPr sz="4200" b="1" i="0" u="none">
                <a:solidFill>
                  <a:schemeClr val="tx2">
                    <a:lumMod val="60000"/>
                    <a:lumOff val="40000"/>
                  </a:schemeClr>
                </a:solidFill>
                <a:latin typeface="Arial Black"/>
                <a:ea typeface="Arial Black"/>
                <a:cs typeface="Arial Black"/>
              </a:rPr>
              <a:t>with language translator</a:t>
            </a:r>
            <a:endParaRPr sz="4200">
              <a:solidFill>
                <a:schemeClr val="tx2">
                  <a:lumMod val="60000"/>
                  <a:lumOff val="40000"/>
                </a:schemeClr>
              </a:solidFill>
              <a:latin typeface="Arial Black"/>
              <a:cs typeface="Arial Black"/>
            </a:endParaRPr>
          </a:p>
        </p:txBody>
      </p:sp>
      <p:sp>
        <p:nvSpPr>
          <p:cNvPr id="1751207626" name=""/>
          <p:cNvSpPr/>
          <p:nvPr/>
        </p:nvSpPr>
        <p:spPr bwMode="auto">
          <a:xfrm flipH="0" flipV="0">
            <a:off x="12294501" y="3887894"/>
            <a:ext cx="200826" cy="64044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br>
              <a:rPr/>
            </a:br>
            <a:endParaRPr/>
          </a:p>
        </p:txBody>
      </p:sp>
      <p:pic>
        <p:nvPicPr>
          <p:cNvPr id="706215914" name=""/>
          <p:cNvPicPr>
            <a:picLocks noChangeAspect="1"/>
          </p:cNvPicPr>
          <p:nvPr/>
        </p:nvPicPr>
        <p:blipFill>
          <a:blip r:embed="rId3"/>
          <a:stretch/>
        </p:blipFill>
        <p:spPr bwMode="auto">
          <a:xfrm flipH="0" flipV="0">
            <a:off x="7000308" y="1357312"/>
            <a:ext cx="4049910" cy="4049910"/>
          </a:xfrm>
          <a:prstGeom prst="rect">
            <a:avLst/>
          </a:prstGeom>
        </p:spPr>
      </p:pic>
      <p:pic>
        <p:nvPicPr>
          <p:cNvPr id="661660979" name=""/>
          <p:cNvPicPr>
            <a:picLocks noChangeAspect="1"/>
          </p:cNvPicPr>
          <p:nvPr/>
        </p:nvPicPr>
        <p:blipFill>
          <a:blip r:embed="rId4"/>
          <a:stretch/>
        </p:blipFill>
        <p:spPr bwMode="auto">
          <a:xfrm flipH="0" flipV="0">
            <a:off x="7000308" y="1357312"/>
            <a:ext cx="4049910" cy="404991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8029271" name=""/>
          <p:cNvSpPr/>
          <p:nvPr/>
        </p:nvSpPr>
        <p:spPr bwMode="auto">
          <a:xfrm>
            <a:off x="8754622" y="4204154"/>
            <a:ext cx="255240" cy="64044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br>
              <a:rPr/>
            </a:br>
            <a:endParaRPr/>
          </a:p>
        </p:txBody>
      </p:sp>
      <p:pic>
        <p:nvPicPr>
          <p:cNvPr id="812908488" name=""/>
          <p:cNvPicPr>
            <a:picLocks noChangeAspect="1"/>
          </p:cNvPicPr>
          <p:nvPr/>
        </p:nvPicPr>
        <p:blipFill>
          <a:blip r:embed="rId3"/>
          <a:stretch/>
        </p:blipFill>
        <p:spPr bwMode="auto">
          <a:xfrm>
            <a:off x="2786062" y="1049474"/>
            <a:ext cx="6038849" cy="4524374"/>
          </a:xfrm>
          <a:prstGeom prst="rect">
            <a:avLst/>
          </a:prstGeom>
        </p:spPr>
      </p:pic>
      <p:pic>
        <p:nvPicPr>
          <p:cNvPr id="718613277" name=""/>
          <p:cNvPicPr>
            <a:picLocks noChangeAspect="1"/>
          </p:cNvPicPr>
          <p:nvPr/>
        </p:nvPicPr>
        <p:blipFill>
          <a:blip r:embed="rId4"/>
          <a:stretch/>
        </p:blipFill>
        <p:spPr bwMode="auto">
          <a:xfrm>
            <a:off x="2964656" y="846138"/>
            <a:ext cx="6029324" cy="45243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05528528" name=""/>
          <p:cNvSpPr txBox="1"/>
          <p:nvPr/>
        </p:nvSpPr>
        <p:spPr bwMode="auto">
          <a:xfrm flipH="0" flipV="0">
            <a:off x="2013374" y="2059781"/>
            <a:ext cx="524954" cy="4727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endParaRPr lang="ko-KR" sz="2500" b="1">
              <a:solidFill>
                <a:srgbClr val="FEAC02"/>
              </a:solidFill>
              <a:latin typeface="Calibri"/>
              <a:ea typeface="Malgun Gothic"/>
            </a:endParaRPr>
          </a:p>
        </p:txBody>
      </p:sp>
      <p:sp>
        <p:nvSpPr>
          <p:cNvPr id="1879883474" name=""/>
          <p:cNvSpPr/>
          <p:nvPr/>
        </p:nvSpPr>
        <p:spPr bwMode="auto">
          <a:xfrm>
            <a:off x="12788460" y="5012055"/>
            <a:ext cx="255240" cy="64044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br>
              <a:rPr/>
            </a:br>
            <a:endParaRPr/>
          </a:p>
        </p:txBody>
      </p:sp>
      <p:sp>
        <p:nvSpPr>
          <p:cNvPr id="34750387" name=""/>
          <p:cNvSpPr/>
          <p:nvPr/>
        </p:nvSpPr>
        <p:spPr bwMode="auto">
          <a:xfrm flipH="0" flipV="0">
            <a:off x="1763343" y="3154680"/>
            <a:ext cx="1667594" cy="64044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br>
              <a:rPr/>
            </a:br>
            <a:endParaRPr/>
          </a:p>
        </p:txBody>
      </p:sp>
      <p:pic>
        <p:nvPicPr>
          <p:cNvPr id="1397662070" name=""/>
          <p:cNvPicPr>
            <a:picLocks noChangeAspect="1"/>
          </p:cNvPicPr>
          <p:nvPr/>
        </p:nvPicPr>
        <p:blipFill>
          <a:blip r:embed="rId3"/>
          <a:stretch/>
        </p:blipFill>
        <p:spPr bwMode="auto">
          <a:xfrm>
            <a:off x="6346031" y="606742"/>
            <a:ext cx="5867399" cy="5095874"/>
          </a:xfrm>
          <a:prstGeom prst="rect">
            <a:avLst/>
          </a:prstGeom>
        </p:spPr>
      </p:pic>
      <p:sp>
        <p:nvSpPr>
          <p:cNvPr id="475920063" name=""/>
          <p:cNvSpPr txBox="1"/>
          <p:nvPr/>
        </p:nvSpPr>
        <p:spPr bwMode="auto">
          <a:xfrm flipH="1" flipV="0">
            <a:off x="3561187" y="214312"/>
            <a:ext cx="369417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3600" b="1">
                <a:solidFill>
                  <a:srgbClr val="0070C0"/>
                </a:solidFill>
                <a:latin typeface="Arial Black"/>
                <a:ea typeface="Arial Black"/>
                <a:cs typeface="Arial Black"/>
              </a:rPr>
              <a:t>CONTENTS</a:t>
            </a:r>
            <a:endParaRPr sz="3600" b="1">
              <a:solidFill>
                <a:srgbClr val="0070C0"/>
              </a:solidFill>
              <a:latin typeface="Calibri"/>
              <a:ea typeface="Malgun Gothic"/>
            </a:endParaRPr>
          </a:p>
        </p:txBody>
      </p:sp>
      <p:sp>
        <p:nvSpPr>
          <p:cNvPr id="854205166" name="TextBox 26"/>
          <p:cNvSpPr txBox="1"/>
          <p:nvPr/>
        </p:nvSpPr>
        <p:spPr bwMode="auto">
          <a:xfrm>
            <a:off x="-1622821" y="4239234"/>
            <a:ext cx="2485505" cy="548999"/>
          </a:xfrm>
          <a:prstGeom prst="rect">
            <a:avLst/>
          </a:prstGeom>
          <a:noFill/>
        </p:spPr>
        <p:txBody>
          <a:bodyPr wrap="square" rtlCol="0">
            <a:spAutoFit/>
          </a:bodyPr>
          <a:lstStyle/>
          <a:p>
            <a:pPr algn="ctr">
              <a:defRPr/>
            </a:pPr>
            <a:endParaRPr lang="ko-KR" sz="3000" b="1">
              <a:solidFill>
                <a:schemeClr val="tx1">
                  <a:lumMod val="50000"/>
                  <a:lumOff val="50000"/>
                </a:schemeClr>
              </a:solidFill>
              <a:latin typeface="Calibri"/>
              <a:ea typeface="Malgun Gothic"/>
            </a:endParaRPr>
          </a:p>
        </p:txBody>
      </p:sp>
      <p:grpSp>
        <p:nvGrpSpPr>
          <p:cNvPr id="853127396" name="그룹 1"/>
          <p:cNvGrpSpPr/>
          <p:nvPr/>
        </p:nvGrpSpPr>
        <p:grpSpPr bwMode="auto">
          <a:xfrm>
            <a:off x="2301749" y="1336848"/>
            <a:ext cx="3853370" cy="594009"/>
            <a:chOff x="0" y="0"/>
            <a:chExt cx="3853370" cy="594009"/>
          </a:xfrm>
        </p:grpSpPr>
        <p:grpSp>
          <p:nvGrpSpPr>
            <p:cNvPr id="1055438699" name="그룹 65"/>
            <p:cNvGrpSpPr/>
            <p:nvPr/>
          </p:nvGrpSpPr>
          <p:grpSpPr bwMode="auto">
            <a:xfrm>
              <a:off x="0" y="0"/>
              <a:ext cx="3853370" cy="573489"/>
              <a:chOff x="0" y="0"/>
              <a:chExt cx="3853370" cy="573489"/>
            </a:xfrm>
          </p:grpSpPr>
          <p:sp>
            <p:nvSpPr>
              <p:cNvPr id="465422733" name="Text Box 5"/>
              <p:cNvSpPr txBox="1">
                <a:spLocks noChangeArrowheads="1"/>
              </p:cNvSpPr>
              <p:nvPr/>
            </p:nvSpPr>
            <p:spPr bwMode="auto">
              <a:xfrm>
                <a:off x="683640" y="0"/>
                <a:ext cx="2953469" cy="396599"/>
              </a:xfrm>
              <a:prstGeom prst="rect">
                <a:avLst/>
              </a:prstGeom>
              <a:noFill/>
              <a:ln w="9525">
                <a:noFill/>
                <a:miter lim="800000"/>
              </a:ln>
            </p:spPr>
            <p:txBody>
              <a:bodyPr>
                <a:spAutoFit/>
              </a:bodyPr>
              <a:lstStyle/>
              <a:p>
                <a:pPr>
                  <a:defRPr/>
                </a:pPr>
                <a:r>
                  <a:rPr lang="en-US" sz="2000" b="1">
                    <a:solidFill>
                      <a:srgbClr val="0070C0"/>
                    </a:solidFill>
                    <a:latin typeface="Calibri"/>
                    <a:ea typeface="Malgun Gothic"/>
                  </a:rPr>
                  <a:t>INTRODUCTION</a:t>
                </a:r>
                <a:endParaRPr/>
              </a:p>
            </p:txBody>
          </p:sp>
          <p:sp>
            <p:nvSpPr>
              <p:cNvPr id="1698032721" name="Text Box 11"/>
              <p:cNvSpPr txBox="1">
                <a:spLocks noChangeArrowheads="1"/>
              </p:cNvSpPr>
              <p:nvPr/>
            </p:nvSpPr>
            <p:spPr bwMode="auto">
              <a:xfrm flipH="0" flipV="0">
                <a:off x="683640" y="329288"/>
                <a:ext cx="3169729" cy="244199"/>
              </a:xfrm>
              <a:prstGeom prst="rect">
                <a:avLst/>
              </a:prstGeom>
              <a:noFill/>
              <a:ln w="9525">
                <a:noFill/>
                <a:miter lim="800000"/>
              </a:ln>
              <a:effectLst/>
            </p:spPr>
            <p:txBody>
              <a:bodyPr anchor="ctr">
                <a:spAutoFit/>
              </a:bodyPr>
              <a:lstStyle/>
              <a:p>
                <a:pPr>
                  <a:lnSpc>
                    <a:spcPts val="1199"/>
                  </a:lnSpc>
                  <a:defRPr/>
                </a:pPr>
                <a:endParaRPr lang="en-US" sz="1100">
                  <a:solidFill>
                    <a:schemeClr val="tx1">
                      <a:lumMod val="50000"/>
                      <a:lumOff val="50000"/>
                    </a:schemeClr>
                  </a:solidFill>
                  <a:latin typeface="Calibri"/>
                  <a:ea typeface="Malgun Gothic"/>
                  <a:cs typeface="굴림"/>
                </a:endParaRPr>
              </a:p>
            </p:txBody>
          </p:sp>
          <p:sp>
            <p:nvSpPr>
              <p:cNvPr id="32006267" name="TextBox 13"/>
              <p:cNvSpPr txBox="1">
                <a:spLocks noChangeArrowheads="1"/>
              </p:cNvSpPr>
              <p:nvPr/>
            </p:nvSpPr>
            <p:spPr bwMode="auto">
              <a:xfrm>
                <a:off x="0" y="7938"/>
                <a:ext cx="505437" cy="472799"/>
              </a:xfrm>
              <a:prstGeom prst="rect">
                <a:avLst/>
              </a:prstGeom>
              <a:noFill/>
              <a:ln w="9525">
                <a:noFill/>
                <a:miter lim="800000"/>
              </a:ln>
            </p:spPr>
            <p:txBody>
              <a:bodyPr wrap="none">
                <a:spAutoFit/>
              </a:bodyPr>
              <a:lstStyle/>
              <a:p>
                <a:pPr>
                  <a:defRPr/>
                </a:pPr>
                <a:r>
                  <a:rPr lang="en-US" sz="2500" b="1">
                    <a:solidFill>
                      <a:srgbClr val="0070C0"/>
                    </a:solidFill>
                    <a:latin typeface="Calibri"/>
                    <a:ea typeface="Malgun Gothic"/>
                  </a:rPr>
                  <a:t>01</a:t>
                </a:r>
                <a:endParaRPr lang="ko-KR" sz="2500" b="1">
                  <a:solidFill>
                    <a:srgbClr val="FEAC02"/>
                  </a:solidFill>
                  <a:latin typeface="Calibri"/>
                  <a:ea typeface="Malgun Gothic"/>
                </a:endParaRPr>
              </a:p>
            </p:txBody>
          </p:sp>
        </p:grpSp>
        <p:cxnSp>
          <p:nvCxnSpPr>
            <p:cNvPr id="235706293" name="직선 연결선 2"/>
            <p:cNvCxnSpPr>
              <a:cxnSpLocks/>
            </p:cNvCxnSpPr>
            <p:nvPr/>
          </p:nvCxnSpPr>
          <p:spPr bwMode="auto">
            <a:xfrm>
              <a:off x="683641" y="92151"/>
              <a:ext cx="0" cy="501858"/>
            </a:xfrm>
            <a:prstGeom prst="line">
              <a:avLst/>
            </a:prstGeom>
            <a:ln w="38100">
              <a:solidFill>
                <a:srgbClr val="FEAC02"/>
              </a:solidFill>
              <a:prstDash val="sysDot"/>
            </a:ln>
          </p:spPr>
          <p:style>
            <a:lnRef idx="1">
              <a:schemeClr val="accent1"/>
            </a:lnRef>
            <a:fillRef idx="0">
              <a:schemeClr val="accent1"/>
            </a:fillRef>
            <a:effectRef idx="0">
              <a:schemeClr val="accent1"/>
            </a:effectRef>
            <a:fontRef idx="minor">
              <a:schemeClr val="tx1"/>
            </a:fontRef>
          </p:style>
        </p:cxnSp>
      </p:grpSp>
      <p:grpSp>
        <p:nvGrpSpPr>
          <p:cNvPr id="1629133018" name="그룹 51"/>
          <p:cNvGrpSpPr/>
          <p:nvPr/>
        </p:nvGrpSpPr>
        <p:grpSpPr bwMode="auto">
          <a:xfrm>
            <a:off x="2301750" y="2047867"/>
            <a:ext cx="4026888" cy="613863"/>
            <a:chOff x="0" y="0"/>
            <a:chExt cx="4026888" cy="613863"/>
          </a:xfrm>
        </p:grpSpPr>
        <p:grpSp>
          <p:nvGrpSpPr>
            <p:cNvPr id="2120015100" name="그룹 66"/>
            <p:cNvGrpSpPr/>
            <p:nvPr/>
          </p:nvGrpSpPr>
          <p:grpSpPr bwMode="auto">
            <a:xfrm>
              <a:off x="0" y="0"/>
              <a:ext cx="4026888" cy="561806"/>
              <a:chOff x="0" y="0"/>
              <a:chExt cx="4026888" cy="561806"/>
            </a:xfrm>
          </p:grpSpPr>
          <p:sp>
            <p:nvSpPr>
              <p:cNvPr id="1201510033" name="Text Box 5"/>
              <p:cNvSpPr txBox="1">
                <a:spLocks noChangeArrowheads="1"/>
              </p:cNvSpPr>
              <p:nvPr/>
            </p:nvSpPr>
            <p:spPr bwMode="auto">
              <a:xfrm>
                <a:off x="690274" y="0"/>
                <a:ext cx="3336614" cy="396599"/>
              </a:xfrm>
              <a:prstGeom prst="rect">
                <a:avLst/>
              </a:prstGeom>
              <a:noFill/>
              <a:ln w="9525">
                <a:noFill/>
                <a:miter lim="800000"/>
              </a:ln>
            </p:spPr>
            <p:txBody>
              <a:bodyPr>
                <a:spAutoFit/>
              </a:bodyPr>
              <a:lstStyle/>
              <a:p>
                <a:pPr>
                  <a:defRPr/>
                </a:pPr>
                <a:r>
                  <a:rPr lang="en-US" sz="2000" b="1">
                    <a:solidFill>
                      <a:srgbClr val="0070C0"/>
                    </a:solidFill>
                    <a:latin typeface="Calibri"/>
                    <a:ea typeface="Malgun Gothic"/>
                  </a:rPr>
                  <a:t>DOMAINS</a:t>
                </a:r>
                <a:endParaRPr>
                  <a:solidFill>
                    <a:srgbClr val="0070C0"/>
                  </a:solidFill>
                </a:endParaRPr>
              </a:p>
            </p:txBody>
          </p:sp>
          <p:sp>
            <p:nvSpPr>
              <p:cNvPr id="984404477" name="TextBox 13"/>
              <p:cNvSpPr txBox="1">
                <a:spLocks noChangeArrowheads="1"/>
              </p:cNvSpPr>
              <p:nvPr/>
            </p:nvSpPr>
            <p:spPr bwMode="auto">
              <a:xfrm>
                <a:off x="0" y="89006"/>
                <a:ext cx="505437" cy="472799"/>
              </a:xfrm>
              <a:prstGeom prst="rect">
                <a:avLst/>
              </a:prstGeom>
              <a:noFill/>
              <a:ln w="9525">
                <a:noFill/>
                <a:miter lim="800000"/>
              </a:ln>
            </p:spPr>
            <p:txBody>
              <a:bodyPr wrap="none">
                <a:spAutoFit/>
              </a:bodyPr>
              <a:lstStyle/>
              <a:p>
                <a:pPr>
                  <a:defRPr/>
                </a:pPr>
                <a:r>
                  <a:rPr lang="en-US" sz="2500" b="1">
                    <a:solidFill>
                      <a:srgbClr val="0070C0"/>
                    </a:solidFill>
                    <a:latin typeface="Calibri"/>
                    <a:ea typeface="Malgun Gothic"/>
                  </a:rPr>
                  <a:t>02</a:t>
                </a:r>
                <a:endParaRPr sz="2500" b="1">
                  <a:solidFill>
                    <a:srgbClr val="0070C0"/>
                  </a:solidFill>
                  <a:latin typeface="Calibri"/>
                  <a:ea typeface="Malgun Gothic"/>
                </a:endParaRPr>
              </a:p>
            </p:txBody>
          </p:sp>
        </p:grpSp>
        <p:cxnSp>
          <p:nvCxnSpPr>
            <p:cNvPr id="782844164" name="직선 연결선 53"/>
            <p:cNvCxnSpPr>
              <a:cxnSpLocks/>
            </p:cNvCxnSpPr>
            <p:nvPr/>
          </p:nvCxnSpPr>
          <p:spPr bwMode="auto">
            <a:xfrm>
              <a:off x="681143" y="112005"/>
              <a:ext cx="0" cy="501858"/>
            </a:xfrm>
            <a:prstGeom prst="line">
              <a:avLst/>
            </a:prstGeom>
            <a:ln w="38100">
              <a:solidFill>
                <a:srgbClr val="FEAC02"/>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3014398" name="그룹 57"/>
          <p:cNvGrpSpPr/>
          <p:nvPr/>
        </p:nvGrpSpPr>
        <p:grpSpPr bwMode="auto">
          <a:xfrm>
            <a:off x="2301750" y="2928962"/>
            <a:ext cx="3872243" cy="567260"/>
            <a:chOff x="0" y="0"/>
            <a:chExt cx="3872243" cy="567260"/>
          </a:xfrm>
        </p:grpSpPr>
        <p:grpSp>
          <p:nvGrpSpPr>
            <p:cNvPr id="469877583" name="그룹 67"/>
            <p:cNvGrpSpPr/>
            <p:nvPr/>
          </p:nvGrpSpPr>
          <p:grpSpPr bwMode="auto">
            <a:xfrm>
              <a:off x="0" y="0"/>
              <a:ext cx="3872243" cy="472799"/>
              <a:chOff x="0" y="0"/>
              <a:chExt cx="3872243" cy="472799"/>
            </a:xfrm>
          </p:grpSpPr>
          <p:sp>
            <p:nvSpPr>
              <p:cNvPr id="1456976444" name="Text Box 11"/>
              <p:cNvSpPr txBox="1">
                <a:spLocks noChangeArrowheads="1"/>
              </p:cNvSpPr>
              <p:nvPr/>
            </p:nvSpPr>
            <p:spPr bwMode="auto">
              <a:xfrm>
                <a:off x="690274" y="143748"/>
                <a:ext cx="3181968" cy="244199"/>
              </a:xfrm>
              <a:prstGeom prst="rect">
                <a:avLst/>
              </a:prstGeom>
              <a:noFill/>
              <a:ln w="9525">
                <a:noFill/>
                <a:miter lim="800000"/>
              </a:ln>
              <a:effectLst/>
            </p:spPr>
            <p:txBody>
              <a:bodyPr anchor="ctr">
                <a:spAutoFit/>
              </a:bodyPr>
              <a:lstStyle/>
              <a:p>
                <a:pPr>
                  <a:lnSpc>
                    <a:spcPts val="1199"/>
                  </a:lnSpc>
                  <a:defRPr/>
                </a:pPr>
                <a:r>
                  <a:rPr lang="en-US" sz="2000" b="1">
                    <a:solidFill>
                      <a:srgbClr val="0070C0"/>
                    </a:solidFill>
                    <a:latin typeface="Calibri"/>
                    <a:ea typeface="Malgun Gothic"/>
                    <a:cs typeface="굴림"/>
                  </a:rPr>
                  <a:t>PROBLEMS FACED BEFORE</a:t>
                </a:r>
                <a:endParaRPr>
                  <a:solidFill>
                    <a:srgbClr val="0070C0"/>
                  </a:solidFill>
                </a:endParaRPr>
              </a:p>
            </p:txBody>
          </p:sp>
          <p:sp>
            <p:nvSpPr>
              <p:cNvPr id="188266465" name="TextBox 13"/>
              <p:cNvSpPr txBox="1">
                <a:spLocks noChangeArrowheads="1"/>
              </p:cNvSpPr>
              <p:nvPr/>
            </p:nvSpPr>
            <p:spPr bwMode="auto">
              <a:xfrm>
                <a:off x="0" y="0"/>
                <a:ext cx="505437" cy="472799"/>
              </a:xfrm>
              <a:prstGeom prst="rect">
                <a:avLst/>
              </a:prstGeom>
              <a:noFill/>
              <a:ln w="9525">
                <a:noFill/>
                <a:miter lim="800000"/>
              </a:ln>
            </p:spPr>
            <p:txBody>
              <a:bodyPr wrap="none">
                <a:spAutoFit/>
              </a:bodyPr>
              <a:lstStyle/>
              <a:p>
                <a:pPr>
                  <a:defRPr/>
                </a:pPr>
                <a:r>
                  <a:rPr lang="en-US" sz="2500" b="1">
                    <a:solidFill>
                      <a:srgbClr val="0070C0"/>
                    </a:solidFill>
                    <a:latin typeface="Calibri"/>
                    <a:ea typeface="Malgun Gothic"/>
                  </a:rPr>
                  <a:t>03</a:t>
                </a:r>
                <a:endParaRPr sz="2500" b="1">
                  <a:solidFill>
                    <a:srgbClr val="0070C0"/>
                  </a:solidFill>
                  <a:latin typeface="Calibri"/>
                  <a:ea typeface="Malgun Gothic"/>
                </a:endParaRPr>
              </a:p>
            </p:txBody>
          </p:sp>
        </p:grpSp>
        <p:cxnSp>
          <p:nvCxnSpPr>
            <p:cNvPr id="462175907" name="직선 연결선 59"/>
            <p:cNvCxnSpPr>
              <a:cxnSpLocks/>
            </p:cNvCxnSpPr>
            <p:nvPr/>
          </p:nvCxnSpPr>
          <p:spPr bwMode="auto">
            <a:xfrm>
              <a:off x="683641" y="65401"/>
              <a:ext cx="0" cy="501858"/>
            </a:xfrm>
            <a:prstGeom prst="line">
              <a:avLst/>
            </a:prstGeom>
            <a:ln w="38100">
              <a:solidFill>
                <a:srgbClr val="FEAC02"/>
              </a:solidFill>
              <a:prstDash val="sysDot"/>
            </a:ln>
          </p:spPr>
          <p:style>
            <a:lnRef idx="1">
              <a:schemeClr val="accent1"/>
            </a:lnRef>
            <a:fillRef idx="0">
              <a:schemeClr val="accent1"/>
            </a:fillRef>
            <a:effectRef idx="0">
              <a:schemeClr val="accent1"/>
            </a:effectRef>
            <a:fontRef idx="minor">
              <a:schemeClr val="tx1"/>
            </a:fontRef>
          </p:style>
        </p:cxnSp>
      </p:grpSp>
      <p:grpSp>
        <p:nvGrpSpPr>
          <p:cNvPr id="1682266174" name="그룹 63"/>
          <p:cNvGrpSpPr/>
          <p:nvPr/>
        </p:nvGrpSpPr>
        <p:grpSpPr bwMode="auto">
          <a:xfrm flipH="0" flipV="0">
            <a:off x="2301750" y="3713112"/>
            <a:ext cx="4178268" cy="590068"/>
            <a:chOff x="0" y="0"/>
            <a:chExt cx="4178268" cy="590068"/>
          </a:xfrm>
        </p:grpSpPr>
        <p:grpSp>
          <p:nvGrpSpPr>
            <p:cNvPr id="252412914" name="그룹 68"/>
            <p:cNvGrpSpPr/>
            <p:nvPr/>
          </p:nvGrpSpPr>
          <p:grpSpPr bwMode="auto">
            <a:xfrm flipH="0" flipV="0">
              <a:off x="0" y="0"/>
              <a:ext cx="4178268" cy="574029"/>
              <a:chOff x="0" y="0"/>
              <a:chExt cx="4178268" cy="574029"/>
            </a:xfrm>
          </p:grpSpPr>
          <p:sp>
            <p:nvSpPr>
              <p:cNvPr id="1634107687" name="Text Box 5"/>
              <p:cNvSpPr txBox="1">
                <a:spLocks noChangeArrowheads="1"/>
              </p:cNvSpPr>
              <p:nvPr/>
            </p:nvSpPr>
            <p:spPr bwMode="auto">
              <a:xfrm flipH="0" flipV="0">
                <a:off x="692134" y="0"/>
                <a:ext cx="3352047" cy="396599"/>
              </a:xfrm>
              <a:prstGeom prst="rect">
                <a:avLst/>
              </a:prstGeom>
              <a:noFill/>
              <a:ln w="9525">
                <a:noFill/>
                <a:miter lim="800000"/>
              </a:ln>
            </p:spPr>
            <p:txBody>
              <a:bodyPr>
                <a:spAutoFit/>
              </a:bodyPr>
              <a:lstStyle/>
              <a:p>
                <a:pPr>
                  <a:defRPr/>
                </a:pPr>
                <a:r>
                  <a:rPr lang="en-US" sz="2000" b="1">
                    <a:solidFill>
                      <a:srgbClr val="0070C0"/>
                    </a:solidFill>
                    <a:latin typeface="Calibri"/>
                    <a:ea typeface="Malgun Gothic"/>
                  </a:rPr>
                  <a:t>IMPLEMENTATION OF CODE</a:t>
                </a:r>
                <a:endParaRPr>
                  <a:solidFill>
                    <a:srgbClr val="0070C0"/>
                  </a:solidFill>
                </a:endParaRPr>
              </a:p>
            </p:txBody>
          </p:sp>
          <p:sp>
            <p:nvSpPr>
              <p:cNvPr id="663070996" name="Text Box 11"/>
              <p:cNvSpPr txBox="1">
                <a:spLocks noChangeArrowheads="1"/>
              </p:cNvSpPr>
              <p:nvPr/>
            </p:nvSpPr>
            <p:spPr bwMode="auto">
              <a:xfrm>
                <a:off x="692134" y="329829"/>
                <a:ext cx="3486133" cy="244199"/>
              </a:xfrm>
              <a:prstGeom prst="rect">
                <a:avLst/>
              </a:prstGeom>
              <a:noFill/>
              <a:ln w="9525">
                <a:noFill/>
                <a:miter lim="800000"/>
              </a:ln>
              <a:effectLst/>
            </p:spPr>
            <p:txBody>
              <a:bodyPr anchor="ctr">
                <a:spAutoFit/>
              </a:bodyPr>
              <a:lstStyle/>
              <a:p>
                <a:pPr>
                  <a:lnSpc>
                    <a:spcPts val="1199"/>
                  </a:lnSpc>
                  <a:defRPr/>
                </a:pPr>
                <a:endParaRPr sz="1100">
                  <a:solidFill>
                    <a:srgbClr val="0070C0"/>
                  </a:solidFill>
                  <a:latin typeface="Calibri"/>
                  <a:ea typeface="Malgun Gothic"/>
                  <a:cs typeface="굴림"/>
                </a:endParaRPr>
              </a:p>
            </p:txBody>
          </p:sp>
          <p:sp>
            <p:nvSpPr>
              <p:cNvPr id="208658480" name="TextBox 13"/>
              <p:cNvSpPr txBox="1">
                <a:spLocks noChangeArrowheads="1"/>
              </p:cNvSpPr>
              <p:nvPr/>
            </p:nvSpPr>
            <p:spPr bwMode="auto">
              <a:xfrm>
                <a:off x="0" y="7938"/>
                <a:ext cx="557530" cy="472799"/>
              </a:xfrm>
              <a:prstGeom prst="rect">
                <a:avLst/>
              </a:prstGeom>
              <a:noFill/>
              <a:ln w="9525">
                <a:noFill/>
                <a:miter lim="800000"/>
              </a:ln>
            </p:spPr>
            <p:txBody>
              <a:bodyPr wrap="square">
                <a:spAutoFit/>
              </a:bodyPr>
              <a:lstStyle/>
              <a:p>
                <a:pPr>
                  <a:defRPr/>
                </a:pPr>
                <a:r>
                  <a:rPr lang="en-US" sz="2500" b="1">
                    <a:solidFill>
                      <a:srgbClr val="0070C0"/>
                    </a:solidFill>
                    <a:latin typeface="Calibri"/>
                    <a:ea typeface="Malgun Gothic"/>
                  </a:rPr>
                  <a:t>04</a:t>
                </a:r>
                <a:endParaRPr sz="2500" b="1">
                  <a:solidFill>
                    <a:srgbClr val="0070C0"/>
                  </a:solidFill>
                  <a:latin typeface="Calibri"/>
                  <a:ea typeface="Malgun Gothic"/>
                </a:endParaRPr>
              </a:p>
            </p:txBody>
          </p:sp>
        </p:grpSp>
        <p:cxnSp>
          <p:nvCxnSpPr>
            <p:cNvPr id="1786226392" name="직선 연결선 65"/>
            <p:cNvCxnSpPr>
              <a:cxnSpLocks/>
            </p:cNvCxnSpPr>
            <p:nvPr/>
          </p:nvCxnSpPr>
          <p:spPr bwMode="auto">
            <a:xfrm>
              <a:off x="692134" y="88209"/>
              <a:ext cx="0" cy="501858"/>
            </a:xfrm>
            <a:prstGeom prst="line">
              <a:avLst/>
            </a:prstGeom>
            <a:ln w="38100">
              <a:solidFill>
                <a:srgbClr val="FEAC02"/>
              </a:solidFill>
              <a:prstDash val="sysDot"/>
            </a:ln>
          </p:spPr>
          <p:style>
            <a:lnRef idx="1">
              <a:schemeClr val="accent1"/>
            </a:lnRef>
            <a:fillRef idx="0">
              <a:schemeClr val="accent1"/>
            </a:fillRef>
            <a:effectRef idx="0">
              <a:schemeClr val="accent1"/>
            </a:effectRef>
            <a:fontRef idx="minor">
              <a:schemeClr val="tx1"/>
            </a:fontRef>
          </p:style>
        </p:cxnSp>
      </p:grpSp>
      <p:grpSp>
        <p:nvGrpSpPr>
          <p:cNvPr id="278205907" name="그룹 8"/>
          <p:cNvGrpSpPr/>
          <p:nvPr/>
        </p:nvGrpSpPr>
        <p:grpSpPr bwMode="auto">
          <a:xfrm>
            <a:off x="2301750" y="4505200"/>
            <a:ext cx="3638191" cy="580662"/>
            <a:chOff x="0" y="0"/>
            <a:chExt cx="3638191" cy="580662"/>
          </a:xfrm>
        </p:grpSpPr>
        <p:grpSp>
          <p:nvGrpSpPr>
            <p:cNvPr id="490928206" name="그룹 69"/>
            <p:cNvGrpSpPr/>
            <p:nvPr/>
          </p:nvGrpSpPr>
          <p:grpSpPr bwMode="auto">
            <a:xfrm>
              <a:off x="0" y="0"/>
              <a:ext cx="3638191" cy="480737"/>
              <a:chOff x="0" y="0"/>
              <a:chExt cx="3638191" cy="480737"/>
            </a:xfrm>
          </p:grpSpPr>
          <p:sp>
            <p:nvSpPr>
              <p:cNvPr id="160614972" name="Text Box 5"/>
              <p:cNvSpPr txBox="1">
                <a:spLocks noChangeArrowheads="1"/>
              </p:cNvSpPr>
              <p:nvPr/>
            </p:nvSpPr>
            <p:spPr bwMode="auto">
              <a:xfrm>
                <a:off x="683641" y="0"/>
                <a:ext cx="2954549" cy="396599"/>
              </a:xfrm>
              <a:prstGeom prst="rect">
                <a:avLst/>
              </a:prstGeom>
              <a:noFill/>
              <a:ln w="9525">
                <a:noFill/>
                <a:miter lim="800000"/>
              </a:ln>
            </p:spPr>
            <p:txBody>
              <a:bodyPr>
                <a:spAutoFit/>
              </a:bodyPr>
              <a:lstStyle/>
              <a:p>
                <a:pPr>
                  <a:defRPr/>
                </a:pPr>
                <a:r>
                  <a:rPr lang="en-US" sz="2000" b="1">
                    <a:solidFill>
                      <a:srgbClr val="0070C0"/>
                    </a:solidFill>
                    <a:latin typeface="Calibri"/>
                    <a:ea typeface="Malgun Gothic"/>
                  </a:rPr>
                  <a:t>RESULT AND ANALYSIS</a:t>
                </a:r>
                <a:endParaRPr>
                  <a:solidFill>
                    <a:srgbClr val="0070C0"/>
                  </a:solidFill>
                </a:endParaRPr>
              </a:p>
            </p:txBody>
          </p:sp>
          <p:sp>
            <p:nvSpPr>
              <p:cNvPr id="92117408" name="TextBox 13"/>
              <p:cNvSpPr txBox="1">
                <a:spLocks noChangeArrowheads="1"/>
              </p:cNvSpPr>
              <p:nvPr/>
            </p:nvSpPr>
            <p:spPr bwMode="auto">
              <a:xfrm>
                <a:off x="0" y="7938"/>
                <a:ext cx="505437" cy="472799"/>
              </a:xfrm>
              <a:prstGeom prst="rect">
                <a:avLst/>
              </a:prstGeom>
              <a:noFill/>
              <a:ln w="9525">
                <a:noFill/>
                <a:miter lim="800000"/>
              </a:ln>
            </p:spPr>
            <p:txBody>
              <a:bodyPr wrap="none">
                <a:spAutoFit/>
              </a:bodyPr>
              <a:lstStyle/>
              <a:p>
                <a:pPr>
                  <a:defRPr/>
                </a:pPr>
                <a:r>
                  <a:rPr lang="en-US" sz="2500" b="1">
                    <a:solidFill>
                      <a:srgbClr val="0070C0"/>
                    </a:solidFill>
                    <a:latin typeface="Calibri"/>
                    <a:ea typeface="Malgun Gothic"/>
                  </a:rPr>
                  <a:t>05</a:t>
                </a:r>
                <a:endParaRPr sz="2500" b="1">
                  <a:solidFill>
                    <a:srgbClr val="0070C0"/>
                  </a:solidFill>
                  <a:latin typeface="Calibri"/>
                  <a:ea typeface="Malgun Gothic"/>
                </a:endParaRPr>
              </a:p>
            </p:txBody>
          </p:sp>
        </p:grpSp>
        <p:cxnSp>
          <p:nvCxnSpPr>
            <p:cNvPr id="875212210" name="직선 연결선 73"/>
            <p:cNvCxnSpPr>
              <a:cxnSpLocks/>
            </p:cNvCxnSpPr>
            <p:nvPr/>
          </p:nvCxnSpPr>
          <p:spPr bwMode="auto">
            <a:xfrm>
              <a:off x="683641" y="78803"/>
              <a:ext cx="0" cy="501858"/>
            </a:xfrm>
            <a:prstGeom prst="line">
              <a:avLst/>
            </a:prstGeom>
            <a:ln w="38100">
              <a:solidFill>
                <a:srgbClr val="FEAC02"/>
              </a:solidFill>
              <a:prstDash val="sysDot"/>
            </a:ln>
          </p:spPr>
          <p:style>
            <a:lnRef idx="1">
              <a:schemeClr val="accent1"/>
            </a:lnRef>
            <a:fillRef idx="0">
              <a:schemeClr val="accent1"/>
            </a:fillRef>
            <a:effectRef idx="0">
              <a:schemeClr val="accent1"/>
            </a:effectRef>
            <a:fontRef idx="minor">
              <a:schemeClr val="tx1"/>
            </a:fontRef>
          </p:style>
        </p:cxnSp>
      </p:grpSp>
      <p:grpSp>
        <p:nvGrpSpPr>
          <p:cNvPr id="855975037" name="그룹 8"/>
          <p:cNvGrpSpPr/>
          <p:nvPr/>
        </p:nvGrpSpPr>
        <p:grpSpPr bwMode="auto">
          <a:xfrm>
            <a:off x="2335087" y="5193381"/>
            <a:ext cx="3683550" cy="580662"/>
            <a:chOff x="0" y="0"/>
            <a:chExt cx="3683550" cy="580662"/>
          </a:xfrm>
        </p:grpSpPr>
        <p:grpSp>
          <p:nvGrpSpPr>
            <p:cNvPr id="1475463695" name="그룹 69"/>
            <p:cNvGrpSpPr/>
            <p:nvPr/>
          </p:nvGrpSpPr>
          <p:grpSpPr bwMode="auto">
            <a:xfrm>
              <a:off x="0" y="0"/>
              <a:ext cx="3683550" cy="480737"/>
              <a:chOff x="0" y="0"/>
              <a:chExt cx="3683550" cy="480737"/>
            </a:xfrm>
          </p:grpSpPr>
          <p:sp>
            <p:nvSpPr>
              <p:cNvPr id="1030116170" name="Text Box 5"/>
              <p:cNvSpPr txBox="1">
                <a:spLocks noChangeArrowheads="1"/>
              </p:cNvSpPr>
              <p:nvPr/>
            </p:nvSpPr>
            <p:spPr bwMode="auto">
              <a:xfrm>
                <a:off x="683640" y="0"/>
                <a:ext cx="2999909" cy="366119"/>
              </a:xfrm>
              <a:prstGeom prst="rect">
                <a:avLst/>
              </a:prstGeom>
              <a:noFill/>
              <a:ln w="9525">
                <a:noFill/>
                <a:miter lim="800000"/>
              </a:ln>
            </p:spPr>
            <p:txBody>
              <a:bodyPr>
                <a:spAutoFit/>
              </a:bodyPr>
              <a:lstStyle/>
              <a:p>
                <a:pPr>
                  <a:defRPr/>
                </a:pPr>
                <a:r>
                  <a:rPr lang="en-US" sz="1800" b="1" i="0" u="none" strike="noStrike" cap="none" spc="0">
                    <a:solidFill>
                      <a:srgbClr val="0070C0"/>
                    </a:solidFill>
                    <a:latin typeface="Calibri"/>
                    <a:ea typeface="Malgun Gothic"/>
                    <a:cs typeface="Calibri"/>
                  </a:rPr>
                  <a:t>CONCLUSION</a:t>
                </a:r>
                <a:endParaRPr sz="1800">
                  <a:solidFill>
                    <a:srgbClr val="0070C0"/>
                  </a:solidFill>
                </a:endParaRPr>
              </a:p>
            </p:txBody>
          </p:sp>
          <p:sp>
            <p:nvSpPr>
              <p:cNvPr id="1912411383" name="TextBox 13"/>
              <p:cNvSpPr txBox="1">
                <a:spLocks noChangeArrowheads="1"/>
              </p:cNvSpPr>
              <p:nvPr/>
            </p:nvSpPr>
            <p:spPr bwMode="auto">
              <a:xfrm>
                <a:off x="0" y="7938"/>
                <a:ext cx="505437" cy="472799"/>
              </a:xfrm>
              <a:prstGeom prst="rect">
                <a:avLst/>
              </a:prstGeom>
              <a:noFill/>
              <a:ln w="9525">
                <a:noFill/>
                <a:miter lim="800000"/>
              </a:ln>
            </p:spPr>
            <p:txBody>
              <a:bodyPr wrap="none">
                <a:spAutoFit/>
              </a:bodyPr>
              <a:lstStyle/>
              <a:p>
                <a:pPr>
                  <a:defRPr/>
                </a:pPr>
                <a:r>
                  <a:rPr lang="en-US" sz="2500" b="1">
                    <a:solidFill>
                      <a:srgbClr val="0070C0"/>
                    </a:solidFill>
                    <a:latin typeface="Calibri"/>
                    <a:ea typeface="Malgun Gothic"/>
                  </a:rPr>
                  <a:t>05</a:t>
                </a:r>
                <a:endParaRPr sz="2500" b="1">
                  <a:solidFill>
                    <a:srgbClr val="0070C0"/>
                  </a:solidFill>
                  <a:latin typeface="Calibri"/>
                  <a:ea typeface="Malgun Gothic"/>
                </a:endParaRPr>
              </a:p>
            </p:txBody>
          </p:sp>
        </p:grpSp>
        <p:cxnSp>
          <p:nvCxnSpPr>
            <p:cNvPr id="1488665565" name="직선 연결선 73"/>
            <p:cNvCxnSpPr>
              <a:cxnSpLocks/>
            </p:cNvCxnSpPr>
            <p:nvPr/>
          </p:nvCxnSpPr>
          <p:spPr bwMode="auto">
            <a:xfrm>
              <a:off x="683641" y="78802"/>
              <a:ext cx="0" cy="501858"/>
            </a:xfrm>
            <a:prstGeom prst="line">
              <a:avLst/>
            </a:prstGeom>
            <a:ln w="38100">
              <a:solidFill>
                <a:srgbClr val="FEAC02"/>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5837699" name="Заголовок 1"/>
          <p:cNvSpPr>
            <a:spLocks noGrp="1"/>
          </p:cNvSpPr>
          <p:nvPr>
            <p:ph type="title"/>
          </p:nvPr>
        </p:nvSpPr>
        <p:spPr bwMode="auto"/>
        <p:txBody>
          <a:bodyPr/>
          <a:lstStyle/>
          <a:p>
            <a:pPr algn="ctr">
              <a:defRPr/>
            </a:pPr>
            <a:r>
              <a:rPr>
                <a:solidFill>
                  <a:srgbClr val="0070C0"/>
                </a:solidFill>
                <a:latin typeface="Arial Black"/>
                <a:ea typeface="Arial Black"/>
                <a:cs typeface="Arial Black"/>
              </a:rPr>
              <a:t>INTRODUCTION</a:t>
            </a:r>
            <a:endParaRPr>
              <a:solidFill>
                <a:srgbClr val="0070C0"/>
              </a:solidFill>
              <a:latin typeface="Arial Black"/>
              <a:cs typeface="Arial Black"/>
            </a:endParaRPr>
          </a:p>
        </p:txBody>
      </p:sp>
      <p:sp>
        <p:nvSpPr>
          <p:cNvPr id="1133585794" name=""/>
          <p:cNvSpPr/>
          <p:nvPr/>
        </p:nvSpPr>
        <p:spPr bwMode="auto">
          <a:xfrm flipH="0" flipV="0">
            <a:off x="1166779" y="1357312"/>
            <a:ext cx="10658784" cy="143291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marL="217793" indent="-217793">
              <a:buFont typeface="Arial"/>
              <a:buChar char="•"/>
              <a:defRPr/>
            </a:pPr>
            <a:r>
              <a:rPr sz="2200" b="0" i="0" u="none">
                <a:solidFill>
                  <a:srgbClr val="7030A0"/>
                </a:solidFill>
                <a:latin typeface="Times"/>
                <a:ea typeface="Times"/>
                <a:cs typeface="Times"/>
              </a:rPr>
              <a:t>A chatbot is a computer program designed to simulate conversation with users, typically through text-based interfaces. These artificial intelligence agents use natural language processing to understand and respond to user inputs, providing information, assistance, or performing tasks in a conversational manner.</a:t>
            </a:r>
            <a:endParaRPr sz="2200">
              <a:solidFill>
                <a:srgbClr val="7030A0"/>
              </a:solidFill>
            </a:endParaRPr>
          </a:p>
        </p:txBody>
      </p:sp>
      <p:sp>
        <p:nvSpPr>
          <p:cNvPr id="2028744802" name=""/>
          <p:cNvSpPr/>
          <p:nvPr/>
        </p:nvSpPr>
        <p:spPr bwMode="auto">
          <a:xfrm flipH="0" flipV="0">
            <a:off x="1108499" y="3031331"/>
            <a:ext cx="10728610" cy="24387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marL="217793" indent="-217793">
              <a:buFont typeface="Arial"/>
              <a:buChar char="•"/>
              <a:defRPr/>
            </a:pPr>
            <a:r>
              <a:rPr sz="2200" b="0" i="0" u="none">
                <a:solidFill>
                  <a:srgbClr val="7030A0"/>
                </a:solidFill>
                <a:latin typeface="Times"/>
                <a:ea typeface="Times"/>
                <a:cs typeface="Times"/>
              </a:rPr>
              <a:t>Language translation is a vital tool in our interconnected global society, fostering communication and understanding among diverse linguistic communities.The primary goal of language translators is to facilitate seamless communication between people who speak different languages, whether in written or spoken form. These translators can handle a wide range of content, including documents, websites, emails, and real-time conversations. They play a crucial role in various contexts, from international business and diplomacy to everyday interactions between individuals from diverse linguistic backgrounds.</a:t>
            </a:r>
            <a:endParaRPr sz="2200">
              <a:solidFill>
                <a:srgbClr val="7030A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6134821" name="Заголовок 1"/>
          <p:cNvSpPr>
            <a:spLocks noGrp="1"/>
          </p:cNvSpPr>
          <p:nvPr>
            <p:ph type="title"/>
          </p:nvPr>
        </p:nvSpPr>
        <p:spPr bwMode="auto"/>
        <p:txBody>
          <a:bodyPr/>
          <a:lstStyle/>
          <a:p>
            <a:pPr algn="ctr">
              <a:defRPr/>
            </a:pPr>
            <a:r>
              <a:rPr>
                <a:solidFill>
                  <a:srgbClr val="0070C0"/>
                </a:solidFill>
                <a:latin typeface="Arial Black"/>
                <a:ea typeface="Arial Black"/>
                <a:cs typeface="Arial Black"/>
              </a:rPr>
              <a:t>DOMAINS</a:t>
            </a:r>
            <a:endParaRPr>
              <a:solidFill>
                <a:srgbClr val="0070C0"/>
              </a:solidFill>
              <a:latin typeface="Arial Black"/>
              <a:cs typeface="Arial Black"/>
            </a:endParaRPr>
          </a:p>
        </p:txBody>
      </p:sp>
      <p:sp>
        <p:nvSpPr>
          <p:cNvPr id="994058622" name=""/>
          <p:cNvSpPr/>
          <p:nvPr/>
        </p:nvSpPr>
        <p:spPr bwMode="auto">
          <a:xfrm flipH="0" flipV="0">
            <a:off x="906093" y="1166812"/>
            <a:ext cx="11339069" cy="496859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1" i="0" u="none">
                <a:solidFill>
                  <a:srgbClr val="7030A0"/>
                </a:solidFill>
                <a:latin typeface="Arial"/>
                <a:ea typeface="Arial"/>
                <a:cs typeface="Arial"/>
              </a:rPr>
              <a:t>1. Natural Language Processing (NLP):NLP enables chatbots to understand, interpret, and generate human-like text.</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2.Machine Learning (ML):Chatbots use ML for tasks like user behavior analysis, personalized recommendations, and refining their responses based on user interactions.</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3.Speech Recognition: Some chatbots incorporate speech recognition technology to understand and process spoken language. This allows users to interact with the chatbot through voice commands or messages.</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4. Machine Translation: For chatbots catering to multilingual users, machine translation comes into play. This AI domain helps translate messages between different languages, facilitating communication with users worldwide.</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5.Knowledge Representation and Reasoning: Chatbots often utilize knowledge representation techniques to store and manage information.</a:t>
            </a:r>
            <a:endParaRPr sz="2000">
              <a:solidFill>
                <a:srgbClr val="7030A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4385492"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lgn="ctr">
              <a:defRPr/>
            </a:pPr>
            <a:r>
              <a:rPr sz="4400" b="1" i="0" u="none">
                <a:solidFill>
                  <a:srgbClr val="004AAD"/>
                </a:solidFill>
                <a:latin typeface="Arial Black"/>
                <a:ea typeface="Arial Black"/>
                <a:cs typeface="Arial Black"/>
              </a:rPr>
              <a:t>PROBLEMS FACED BEFORE CHATBOT</a:t>
            </a:r>
            <a:endParaRPr sz="4400">
              <a:latin typeface="Arial Black"/>
              <a:cs typeface="Arial Black"/>
            </a:endParaRPr>
          </a:p>
        </p:txBody>
      </p:sp>
      <p:sp>
        <p:nvSpPr>
          <p:cNvPr id="1110030943" name=""/>
          <p:cNvSpPr/>
          <p:nvPr/>
        </p:nvSpPr>
        <p:spPr bwMode="auto">
          <a:xfrm flipH="0" flipV="0">
            <a:off x="822749" y="1447323"/>
            <a:ext cx="11373708" cy="435899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1" i="0" u="none">
                <a:solidFill>
                  <a:srgbClr val="7030A0"/>
                </a:solidFill>
                <a:latin typeface="Arial"/>
                <a:ea typeface="Arial"/>
                <a:cs typeface="Arial"/>
              </a:rPr>
              <a:t>1. Limited Automation: Traditional automated systems lacked the ability to handle complex and dynamic conversations.</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2.Linear Interaction:This lack of flexibility could lead to frustration and inefficiencies.</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3. User Interface Complexity: In some cases, interacting with automated systems required users to navigate through complex menus and interfaces, which could be confusing and time-consuming.</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4.Long Response Times:Automated systems often struggled to provide timely and relevant responses.</a:t>
            </a:r>
            <a:endParaRPr sz="2000" b="1" i="0" u="none">
              <a:solidFill>
                <a:srgbClr val="7030A0"/>
              </a:solidFill>
              <a:latin typeface="Arial"/>
              <a:ea typeface="Arial"/>
              <a:cs typeface="Arial"/>
            </a:endParaRPr>
          </a:p>
          <a:p>
            <a:pPr>
              <a:defRPr/>
            </a:pPr>
            <a:endParaRPr sz="2000">
              <a:solidFill>
                <a:srgbClr val="7030A0"/>
              </a:solidFill>
            </a:endParaRPr>
          </a:p>
          <a:p>
            <a:pPr>
              <a:defRPr/>
            </a:pPr>
            <a:r>
              <a:rPr sz="2000" b="1" i="0" u="none">
                <a:solidFill>
                  <a:srgbClr val="7030A0"/>
                </a:solidFill>
                <a:latin typeface="Arial"/>
                <a:ea typeface="Arial"/>
                <a:cs typeface="Arial"/>
              </a:rPr>
              <a:t>5.Limited Natural Language Processing:Traditional systems had difficulty understanding natural language, relying on specific commands or keywords. T</a:t>
            </a:r>
            <a:endParaRPr sz="2000">
              <a:solidFill>
                <a:srgbClr val="7030A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77398988" name="Заголовок 1"/>
          <p:cNvSpPr>
            <a:spLocks noGrp="1"/>
          </p:cNvSpPr>
          <p:nvPr>
            <p:ph type="title"/>
          </p:nvPr>
        </p:nvSpPr>
        <p:spPr bwMode="auto"/>
        <p:txBody>
          <a:bodyPr/>
          <a:lstStyle/>
          <a:p>
            <a:pPr algn="ctr">
              <a:defRPr/>
            </a:pPr>
            <a:r>
              <a:rPr sz="4400" b="1" i="0" u="none">
                <a:solidFill>
                  <a:srgbClr val="004AAD"/>
                </a:solidFill>
                <a:latin typeface="Arial Black"/>
                <a:ea typeface="Arial Black"/>
                <a:cs typeface="Arial Black"/>
              </a:rPr>
              <a:t>ADVANTAGE</a:t>
            </a:r>
            <a:endParaRPr sz="4400">
              <a:latin typeface="Arial Black"/>
              <a:cs typeface="Arial Black"/>
            </a:endParaRPr>
          </a:p>
        </p:txBody>
      </p:sp>
      <p:sp>
        <p:nvSpPr>
          <p:cNvPr id="1344228292" name=""/>
          <p:cNvSpPr/>
          <p:nvPr/>
        </p:nvSpPr>
        <p:spPr bwMode="auto">
          <a:xfrm flipH="0" flipV="0">
            <a:off x="1195963" y="1574958"/>
            <a:ext cx="5044849" cy="118907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marL="283879" indent="-283879">
              <a:buFont typeface="Arial"/>
              <a:buChar char="•"/>
              <a:defRPr/>
            </a:pPr>
            <a:r>
              <a:rPr sz="1800" b="1" i="0" u="none">
                <a:solidFill>
                  <a:srgbClr val="7030A0"/>
                </a:solidFill>
                <a:latin typeface="Times"/>
                <a:ea typeface="Times"/>
                <a:cs typeface="Times"/>
              </a:rPr>
              <a:t>Advanced Natural Language Processing (NLP)</a:t>
            </a:r>
            <a:endParaRPr sz="1800">
              <a:solidFill>
                <a:srgbClr val="7030A0"/>
              </a:solidFill>
            </a:endParaRPr>
          </a:p>
          <a:p>
            <a:pPr marL="283879" indent="-283879">
              <a:buFont typeface="Arial"/>
              <a:buChar char="•"/>
              <a:defRPr/>
            </a:pPr>
            <a:r>
              <a:rPr sz="1800" b="1" i="0" u="none">
                <a:solidFill>
                  <a:srgbClr val="7030A0"/>
                </a:solidFill>
                <a:latin typeface="Times"/>
                <a:ea typeface="Times"/>
                <a:cs typeface="Times"/>
              </a:rPr>
              <a:t>Context Awareness</a:t>
            </a:r>
            <a:endParaRPr sz="1800">
              <a:solidFill>
                <a:srgbClr val="7030A0"/>
              </a:solidFill>
            </a:endParaRPr>
          </a:p>
          <a:p>
            <a:pPr marL="283879" indent="-283879">
              <a:buFont typeface="Arial"/>
              <a:buChar char="•"/>
              <a:defRPr/>
            </a:pPr>
            <a:r>
              <a:rPr sz="1800" b="1" i="0" u="none">
                <a:solidFill>
                  <a:srgbClr val="7030A0"/>
                </a:solidFill>
                <a:latin typeface="Times"/>
                <a:ea typeface="Times"/>
                <a:cs typeface="Times"/>
              </a:rPr>
              <a:t>Conversational Interfaces</a:t>
            </a:r>
            <a:endParaRPr sz="1800">
              <a:solidFill>
                <a:srgbClr val="7030A0"/>
              </a:solidFill>
            </a:endParaRPr>
          </a:p>
          <a:p>
            <a:pPr marL="283879" indent="-283879">
              <a:buFont typeface="Arial"/>
              <a:buChar char="•"/>
              <a:defRPr/>
            </a:pPr>
            <a:r>
              <a:rPr sz="1800" b="1" i="0" u="none">
                <a:solidFill>
                  <a:srgbClr val="7030A0"/>
                </a:solidFill>
                <a:latin typeface="Times"/>
                <a:ea typeface="Times"/>
                <a:cs typeface="Times"/>
              </a:rPr>
              <a:t>Conversational Interfaces</a:t>
            </a:r>
            <a:endParaRPr sz="1800">
              <a:solidFill>
                <a:srgbClr val="7030A0"/>
              </a:solidFill>
            </a:endParaRPr>
          </a:p>
        </p:txBody>
      </p:sp>
      <p:sp>
        <p:nvSpPr>
          <p:cNvPr id="1409209435" name=""/>
          <p:cNvSpPr/>
          <p:nvPr/>
        </p:nvSpPr>
        <p:spPr bwMode="auto">
          <a:xfrm flipH="0" flipV="0">
            <a:off x="7870594" y="1634490"/>
            <a:ext cx="2608843" cy="118907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marL="217793" indent="-217793">
              <a:buFont typeface="Arial"/>
              <a:buChar char="•"/>
              <a:defRPr/>
            </a:pPr>
            <a:r>
              <a:rPr sz="1800" b="1" i="0" u="none">
                <a:solidFill>
                  <a:srgbClr val="7030A0"/>
                </a:solidFill>
                <a:latin typeface="Times"/>
                <a:ea typeface="Times"/>
                <a:cs typeface="Times"/>
              </a:rPr>
              <a:t>Personalization</a:t>
            </a:r>
            <a:endParaRPr sz="1800">
              <a:solidFill>
                <a:srgbClr val="7030A0"/>
              </a:solidFill>
            </a:endParaRPr>
          </a:p>
          <a:p>
            <a:pPr marL="217793" indent="-217793">
              <a:buFont typeface="Arial"/>
              <a:buChar char="•"/>
              <a:defRPr/>
            </a:pPr>
            <a:r>
              <a:rPr sz="1800" b="1" i="0" u="none">
                <a:solidFill>
                  <a:srgbClr val="7030A0"/>
                </a:solidFill>
                <a:latin typeface="Times"/>
                <a:ea typeface="Times"/>
                <a:cs typeface="Times"/>
              </a:rPr>
              <a:t>Ease of Use</a:t>
            </a:r>
            <a:endParaRPr sz="1800">
              <a:solidFill>
                <a:srgbClr val="7030A0"/>
              </a:solidFill>
            </a:endParaRPr>
          </a:p>
          <a:p>
            <a:pPr marL="217793" indent="-217793">
              <a:buFont typeface="Arial"/>
              <a:buChar char="•"/>
              <a:defRPr/>
            </a:pPr>
            <a:r>
              <a:rPr sz="1800" b="1" i="0" u="none">
                <a:solidFill>
                  <a:srgbClr val="7030A0"/>
                </a:solidFill>
                <a:latin typeface="Times"/>
                <a:ea typeface="Times"/>
                <a:cs typeface="Times"/>
              </a:rPr>
              <a:t>Standardization</a:t>
            </a:r>
            <a:endParaRPr sz="1800">
              <a:solidFill>
                <a:srgbClr val="7030A0"/>
              </a:solidFill>
            </a:endParaRPr>
          </a:p>
          <a:p>
            <a:pPr marL="217793" indent="-217793">
              <a:buFont typeface="Arial"/>
              <a:buChar char="•"/>
              <a:defRPr/>
            </a:pPr>
            <a:r>
              <a:rPr sz="1800" b="1" i="0" u="none">
                <a:solidFill>
                  <a:srgbClr val="7030A0"/>
                </a:solidFill>
                <a:latin typeface="Times"/>
                <a:ea typeface="Times"/>
                <a:cs typeface="Times"/>
              </a:rPr>
              <a:t>Integration Capabilities</a:t>
            </a:r>
            <a:endParaRPr sz="1800">
              <a:solidFill>
                <a:srgbClr val="7030A0"/>
              </a:solidFill>
            </a:endParaRPr>
          </a:p>
        </p:txBody>
      </p:sp>
      <p:sp>
        <p:nvSpPr>
          <p:cNvPr id="90129933" name=""/>
          <p:cNvSpPr/>
          <p:nvPr/>
        </p:nvSpPr>
        <p:spPr bwMode="auto">
          <a:xfrm flipH="0" flipV="0">
            <a:off x="1108499" y="3392804"/>
            <a:ext cx="10383689" cy="131099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1" i="0" u="none">
                <a:solidFill>
                  <a:srgbClr val="7030A0"/>
                </a:solidFill>
                <a:latin typeface="Times"/>
                <a:ea typeface="Times"/>
                <a:cs typeface="Times"/>
              </a:rPr>
              <a:t>Overall, the integration of advanced technologies, including artificial intelligence, machine learning, and natural language processing, empowers chatbots to solve the problems associated with traditional automated systems. They bring a more human-like and adaptable approach to interactions, significantly improving the efficiency and user satisfaction in various domains.</a:t>
            </a:r>
            <a:endParaRPr sz="2000">
              <a:solidFill>
                <a:srgbClr val="7030A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93826432" name="Заголовок 1"/>
          <p:cNvSpPr>
            <a:spLocks noGrp="1"/>
          </p:cNvSpPr>
          <p:nvPr>
            <p:ph type="title"/>
          </p:nvPr>
        </p:nvSpPr>
        <p:spPr bwMode="auto"/>
        <p:txBody>
          <a:bodyPr/>
          <a:lstStyle/>
          <a:p>
            <a:pPr algn="ctr">
              <a:defRPr/>
            </a:pPr>
            <a:r>
              <a:rPr lang="en-US" sz="4400" b="1" i="0" u="none" strike="noStrike" cap="none" spc="0">
                <a:solidFill>
                  <a:srgbClr val="004AAD"/>
                </a:solidFill>
                <a:latin typeface="Arial Black"/>
                <a:ea typeface="Arial Black"/>
                <a:cs typeface="Arial Black"/>
              </a:rPr>
              <a:t>PYTHON CODE</a:t>
            </a:r>
            <a:endParaRPr/>
          </a:p>
        </p:txBody>
      </p:sp>
      <p:pic>
        <p:nvPicPr>
          <p:cNvPr id="1725981047" name=""/>
          <p:cNvPicPr>
            <a:picLocks noChangeAspect="1"/>
          </p:cNvPicPr>
          <p:nvPr/>
        </p:nvPicPr>
        <p:blipFill>
          <a:blip r:embed="rId3"/>
          <a:srcRect l="0" t="965" r="0" b="42644"/>
          <a:stretch/>
        </p:blipFill>
        <p:spPr bwMode="auto">
          <a:xfrm flipH="0" flipV="0">
            <a:off x="466598" y="1071562"/>
            <a:ext cx="5895791" cy="5453062"/>
          </a:xfrm>
          <a:prstGeom prst="rect">
            <a:avLst/>
          </a:prstGeom>
        </p:spPr>
      </p:pic>
      <p:pic>
        <p:nvPicPr>
          <p:cNvPr id="38424938" name=""/>
          <p:cNvPicPr>
            <a:picLocks noChangeAspect="1"/>
          </p:cNvPicPr>
          <p:nvPr/>
        </p:nvPicPr>
        <p:blipFill>
          <a:blip r:embed="rId3"/>
          <a:srcRect l="0" t="56770" r="0" b="0"/>
          <a:stretch/>
        </p:blipFill>
        <p:spPr bwMode="auto">
          <a:xfrm flipH="0" flipV="0">
            <a:off x="6228187" y="1273968"/>
            <a:ext cx="5845968" cy="525065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82201793" name="Заголовок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a:bodyPr>
          <a:lstStyle/>
          <a:p>
            <a:pPr algn="ctr">
              <a:defRPr/>
            </a:pPr>
            <a:r>
              <a:rPr lang="en-US" sz="4400" b="1" i="0" u="none" strike="noStrike" cap="none" spc="0">
                <a:solidFill>
                  <a:srgbClr val="004AAD"/>
                </a:solidFill>
                <a:latin typeface="Arial Black"/>
                <a:ea typeface="Arial Black"/>
                <a:cs typeface="Arial Black"/>
              </a:rPr>
              <a:t>OUTPUT</a:t>
            </a:r>
            <a:endParaRPr sz="4400"/>
          </a:p>
        </p:txBody>
      </p:sp>
      <p:pic>
        <p:nvPicPr>
          <p:cNvPr id="1983122894" name=""/>
          <p:cNvPicPr>
            <a:picLocks noChangeAspect="1"/>
          </p:cNvPicPr>
          <p:nvPr/>
        </p:nvPicPr>
        <p:blipFill>
          <a:blip r:embed="rId3"/>
          <a:srcRect l="0" t="1126" r="10350" b="1501"/>
          <a:stretch/>
        </p:blipFill>
        <p:spPr bwMode="auto">
          <a:xfrm flipH="0" flipV="0">
            <a:off x="1738312" y="1523999"/>
            <a:ext cx="9725024" cy="40481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3209748" name="Заголовок 1"/>
          <p:cNvSpPr>
            <a:spLocks noGrp="1"/>
          </p:cNvSpPr>
          <p:nvPr>
            <p:ph type="title"/>
          </p:nvPr>
        </p:nvSpPr>
        <p:spPr bwMode="auto"/>
        <p:txBody>
          <a:bodyPr/>
          <a:lstStyle/>
          <a:p>
            <a:pPr algn="ctr">
              <a:defRPr/>
            </a:pPr>
            <a:r>
              <a:rPr sz="4400" b="1" i="0" u="none">
                <a:solidFill>
                  <a:srgbClr val="004AAD"/>
                </a:solidFill>
                <a:latin typeface="Arial Black"/>
                <a:ea typeface="Arial Black"/>
                <a:cs typeface="Arial Black"/>
              </a:rPr>
              <a:t>Conclusion</a:t>
            </a:r>
            <a:endParaRPr sz="4400">
              <a:latin typeface="Arial Black"/>
              <a:cs typeface="Arial Black"/>
            </a:endParaRPr>
          </a:p>
        </p:txBody>
      </p:sp>
      <p:sp>
        <p:nvSpPr>
          <p:cNvPr id="1060427184" name=""/>
          <p:cNvSpPr/>
          <p:nvPr/>
        </p:nvSpPr>
        <p:spPr bwMode="auto">
          <a:xfrm flipH="0" flipV="0">
            <a:off x="846562" y="1594008"/>
            <a:ext cx="11098424" cy="393227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1800" b="1" i="0" u="none">
                <a:solidFill>
                  <a:srgbClr val="7030A0"/>
                </a:solidFill>
                <a:latin typeface="Arial"/>
                <a:ea typeface="Arial"/>
                <a:cs typeface="Arial"/>
              </a:rPr>
              <a:t>➢ In conclusion, the development of this project has successfully brought forth a versatile and intelligent chatbot capable of seamlessly addressing user queries and facilitating language translation.</a:t>
            </a:r>
            <a:endParaRPr sz="1800" b="1" i="0" u="none">
              <a:solidFill>
                <a:srgbClr val="7030A0"/>
              </a:solidFill>
              <a:latin typeface="Arial"/>
              <a:ea typeface="Arial"/>
              <a:cs typeface="Arial"/>
            </a:endParaRPr>
          </a:p>
          <a:p>
            <a:pPr>
              <a:defRPr/>
            </a:pPr>
            <a:endParaRPr sz="1800">
              <a:solidFill>
                <a:srgbClr val="7030A0"/>
              </a:solidFill>
            </a:endParaRPr>
          </a:p>
          <a:p>
            <a:pPr>
              <a:defRPr/>
            </a:pPr>
            <a:r>
              <a:rPr sz="1800" b="1" i="0" u="none">
                <a:solidFill>
                  <a:srgbClr val="7030A0"/>
                </a:solidFill>
                <a:latin typeface="Arial"/>
                <a:ea typeface="Arial"/>
                <a:cs typeface="Arial"/>
              </a:rPr>
              <a:t>➢Through the integration of advanced natural language processing (NLP) algorithms and translation services, our chatbot has demonstrated its proficiency in understanding and responding to a diverse range of questions in a user-friendly manner.</a:t>
            </a:r>
            <a:endParaRPr sz="1800" b="1" i="0" u="none">
              <a:solidFill>
                <a:srgbClr val="7030A0"/>
              </a:solidFill>
              <a:latin typeface="Arial"/>
              <a:ea typeface="Arial"/>
              <a:cs typeface="Arial"/>
            </a:endParaRPr>
          </a:p>
          <a:p>
            <a:pPr>
              <a:defRPr/>
            </a:pPr>
            <a:endParaRPr sz="1800">
              <a:solidFill>
                <a:srgbClr val="7030A0"/>
              </a:solidFill>
            </a:endParaRPr>
          </a:p>
          <a:p>
            <a:pPr>
              <a:defRPr/>
            </a:pPr>
            <a:r>
              <a:rPr sz="1800" b="1" i="0" u="none">
                <a:solidFill>
                  <a:srgbClr val="7030A0"/>
                </a:solidFill>
                <a:latin typeface="Arial"/>
                <a:ea typeface="Arial"/>
                <a:cs typeface="Arial"/>
              </a:rPr>
              <a:t>➢ The incorporation of language translation functionality further extends the reach and usefulness of the chatbot, breaking down communication barriers and fostering cross-cultural interactions.</a:t>
            </a:r>
            <a:endParaRPr sz="1800" b="1" i="0" u="none">
              <a:solidFill>
                <a:srgbClr val="7030A0"/>
              </a:solidFill>
              <a:latin typeface="Arial"/>
              <a:ea typeface="Arial"/>
              <a:cs typeface="Arial"/>
            </a:endParaRPr>
          </a:p>
          <a:p>
            <a:pPr>
              <a:defRPr/>
            </a:pPr>
            <a:endParaRPr sz="1800">
              <a:solidFill>
                <a:srgbClr val="7030A0"/>
              </a:solidFill>
            </a:endParaRPr>
          </a:p>
          <a:p>
            <a:pPr>
              <a:defRPr/>
            </a:pPr>
            <a:r>
              <a:rPr sz="1800" b="1" i="0" u="none">
                <a:solidFill>
                  <a:srgbClr val="7030A0"/>
                </a:solidFill>
                <a:latin typeface="Arial"/>
                <a:ea typeface="Arial"/>
                <a:cs typeface="Arial"/>
              </a:rPr>
              <a:t>➢Users can now effortlessly communicate in their preferred language, while the chatbot dynamically translates and responds, enhancing the overall accessibility and inclusivity of the system.</a:t>
            </a:r>
            <a:endParaRPr sz="1800">
              <a:solidFill>
                <a:srgbClr val="7030A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r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ONLYOFFICE/7.5.1.31</Application>
  <DocSecurity>0</DocSecurity>
  <PresentationFormat>Widescreen</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modified xsi:type="dcterms:W3CDTF">2023-12-30T05:08:13Z</dcterms:modified>
  <cp:category/>
  <cp:contentStatus/>
  <cp:version/>
</cp:coreProperties>
</file>