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19169-21DB-4F42-8B89-D2F10E67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81D1B3-386A-4EC3-BD64-0F84B69B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8C9AF-A76A-4EDB-862C-C5DD5E3C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5CE05-0E95-445E-936F-31A426FA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E9BFE-3A03-4E3A-A274-8AD1458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CB1E1-82AF-479E-B687-0D2BB8D6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F01468-5203-4E3A-815C-3BDCC976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53315-99C2-4BD0-9A2D-3ADBD88D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4D1C7-DD08-408E-BE00-7EAFCEBA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B0F88-5443-43FF-B8A6-EA788FE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146B66-B1E2-4D14-B427-D89A70A7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5E473-40B7-4789-B667-D18FB652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725C1-F341-4E74-9B27-5F269FDC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FD5FD-7151-43F7-A539-05B885B8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F847D-26C9-4AE8-988E-B2EBBEDD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7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B478-C38E-4804-8677-5304C4AD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78F12-FC69-4602-8520-F0972C05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9E1D7-6F78-48C4-940B-1233C4A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30E48-F8E8-422A-8A4A-9DF1AD93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C5735-16DA-4F44-BC1D-5C960C9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9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85B8E-158F-4455-8A43-C7DCBFA8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A2FB75-97CF-43F5-A4B7-B814BAD3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5D225-8229-458B-B7E1-9EB34929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44331-B4CC-43BF-9C2E-5606E76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0E00C-6C6A-4A77-BB2A-63BFFF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4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6AB9F-71CE-4CCA-8536-B932700D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BA979-253F-4372-86D8-1860C5462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98796F-4CE7-4448-99A8-9BF7B589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6CD9C3-0146-4B40-B86A-DD94BD84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584BF6-FA72-4B6B-B701-058A855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4367D9-80FD-4858-B2BC-5C68809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FDCE5-DD43-4E89-B8A5-B4E96BCA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67777-DF65-4EE8-B2A0-0201A6CA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32A90B-C210-4CF2-A2B2-917E028D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D9208A-EDED-4087-B4FF-F20C6C81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8CAE8D-ACED-48F6-9C3D-CF49CC6F6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D40EB-AFE2-4A4C-8627-0933735C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FEC0A5-774F-49AA-B8B4-496EF185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4601F-8F05-4D16-A24A-B8C0CF8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A83EB-1395-4148-B36F-4420A189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0CB791-7AF4-42FF-83DB-76AD6E35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F77744-FB8D-412E-990C-41080CB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0C2166-543E-4C0B-A5A0-190F4031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80B955-2702-4053-B9C5-57F3D819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20A9E-0A78-4B90-ABED-9C92FDA3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53CDA3-5FAC-43FB-88B8-3EBD3B0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498F3-5A96-492B-A91C-67FA88F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4D981-7218-4EE5-AC8A-DADF9F9A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8FDABD-FB4B-4E1A-B55B-BF3A812B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F3192A-B5AE-486B-B026-F4B0DFED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B33BDA-9C25-4251-9501-250A9EC0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68B41-E0FD-4B95-BCB6-F7B4F0E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7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FF7F5-EA6A-49D4-840B-97C69DAC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9CDF53-96D0-4E5A-8961-37C4650E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72061-614E-4B90-9F64-FF146792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498F44-0C61-49FC-BD27-1614248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95DCC-E9C3-4747-94CA-33F30EFC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63663-B57F-48C3-A82D-2A49E82D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65252-ED62-4DD0-BF0F-603CB45A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83A64F-B6E8-430E-B9AC-6C03F34F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3EC8A-A218-4541-9F40-89556A01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C994-03BD-4995-8479-804DA926267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86622-81AA-4402-91D8-B5C6BFC4F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2E619-E38F-4C27-8994-B96BCDDFA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CA79-C050-408D-8C4B-DD3CF8A9C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8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25D15-0410-4B16-9F74-01C4038D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38834C-2D31-4920-81AD-B6EC410C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ASDFGHJKLKJHGFDSASDFGHJKLKJHGFDSAasdfghjkkjhreASDFGHJKLKJHAASDFGHJKL;LKYTREWAERTYUIOIUYTREWQWERTYL;;LKJHGFDSXCBNM,.,MNBVCXZXCVBNM,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01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Ulyana Tarasova</dc:creator>
  <cp:lastModifiedBy>Ulyana Tarasova</cp:lastModifiedBy>
  <cp:revision>1</cp:revision>
  <dcterms:created xsi:type="dcterms:W3CDTF">2022-03-25T11:57:14Z</dcterms:created>
  <dcterms:modified xsi:type="dcterms:W3CDTF">2022-03-25T11:57:26Z</dcterms:modified>
</cp:coreProperties>
</file>