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BC54-27A8-45A8-AF51-5837D7FE1F38}" type="datetimeFigureOut">
              <a:rPr lang="es-ES" smtClean="0"/>
              <a:t>09/11/2015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43E1-5FD3-4B95-8575-F33C62A770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769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BC54-27A8-45A8-AF51-5837D7FE1F38}" type="datetimeFigureOut">
              <a:rPr lang="es-ES" smtClean="0"/>
              <a:t>09/11/2015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43E1-5FD3-4B95-8575-F33C62A770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576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BC54-27A8-45A8-AF51-5837D7FE1F38}" type="datetimeFigureOut">
              <a:rPr lang="es-ES" smtClean="0"/>
              <a:t>09/11/2015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43E1-5FD3-4B95-8575-F33C62A770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7735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935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56763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4153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6569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2435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9990330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6509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10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BC54-27A8-45A8-AF51-5837D7FE1F38}" type="datetimeFigureOut">
              <a:rPr lang="es-ES" smtClean="0"/>
              <a:t>09/11/2015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43E1-5FD3-4B95-8575-F33C62A770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90490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8151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58616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62758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070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BC54-27A8-45A8-AF51-5837D7FE1F38}" type="datetimeFigureOut">
              <a:rPr lang="es-ES" smtClean="0"/>
              <a:t>09/11/2015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43E1-5FD3-4B95-8575-F33C62A770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984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BC54-27A8-45A8-AF51-5837D7FE1F38}" type="datetimeFigureOut">
              <a:rPr lang="es-ES" smtClean="0"/>
              <a:t>09/11/2015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43E1-5FD3-4B95-8575-F33C62A770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26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BC54-27A8-45A8-AF51-5837D7FE1F38}" type="datetimeFigureOut">
              <a:rPr lang="es-ES" smtClean="0"/>
              <a:t>09/11/2015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43E1-5FD3-4B95-8575-F33C62A770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599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BC54-27A8-45A8-AF51-5837D7FE1F38}" type="datetimeFigureOut">
              <a:rPr lang="es-ES" smtClean="0"/>
              <a:t>09/11/2015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43E1-5FD3-4B95-8575-F33C62A770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497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BC54-27A8-45A8-AF51-5837D7FE1F38}" type="datetimeFigureOut">
              <a:rPr lang="es-ES" smtClean="0"/>
              <a:t>09/11/2015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43E1-5FD3-4B95-8575-F33C62A770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958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BC54-27A8-45A8-AF51-5837D7FE1F38}" type="datetimeFigureOut">
              <a:rPr lang="es-ES" smtClean="0"/>
              <a:t>09/11/2015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43E1-5FD3-4B95-8575-F33C62A770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946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BC54-27A8-45A8-AF51-5837D7FE1F38}" type="datetimeFigureOut">
              <a:rPr lang="es-ES" smtClean="0"/>
              <a:t>09/11/2015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43E1-5FD3-4B95-8575-F33C62A770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922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BBC54-27A8-45A8-AF51-5837D7FE1F38}" type="datetimeFigureOut">
              <a:rPr lang="es-ES" smtClean="0"/>
              <a:t>09/11/2015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443E1-5FD3-4B95-8575-F33C62A770F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511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r>
              <a:rPr lang="en-US" sz="1200">
                <a:solidFill>
                  <a:srgbClr val="8B8B8B"/>
                </a:solidFill>
                <a:latin typeface="Calibri"/>
              </a:rPr>
              <a:t>10/28/15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/>
            <a:fld id="{F0F0FEC6-48C9-49A1-A15C-22CB6549F54A}" type="slidenum">
              <a:rPr lang="en-US" sz="1200">
                <a:solidFill>
                  <a:srgbClr val="8B8B8B"/>
                </a:solidFill>
                <a:latin typeface="Calibri"/>
              </a:rPr>
              <a:pPr algn="r"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45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65" y="988142"/>
            <a:ext cx="10431767" cy="35002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9032" y="5142271"/>
            <a:ext cx="9733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UML and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Generator</a:t>
            </a:r>
            <a:endParaRPr lang="es-ES" dirty="0"/>
          </a:p>
          <a:p>
            <a:pPr algn="ctr"/>
            <a:endParaRPr lang="es-ES" dirty="0"/>
          </a:p>
          <a:p>
            <a:pPr algn="ctr"/>
            <a:r>
              <a:rPr lang="es-ES" dirty="0"/>
              <a:t>https://github.com/dstoeg/Uml2CodeTool</a:t>
            </a:r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54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00" y="252000"/>
            <a:ext cx="9674942" cy="6433592"/>
          </a:xfrm>
        </p:spPr>
      </p:pic>
    </p:spTree>
    <p:extLst>
      <p:ext uri="{BB962C8B-B14F-4D97-AF65-F5344CB8AC3E}">
        <p14:creationId xmlns:p14="http://schemas.microsoft.com/office/powerpoint/2010/main" val="317510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/>
          <p:nvPr/>
        </p:nvPicPr>
        <p:blipFill>
          <a:blip r:embed="rId2"/>
          <a:stretch/>
        </p:blipFill>
        <p:spPr>
          <a:xfrm>
            <a:off x="0" y="72457"/>
            <a:ext cx="12192000" cy="665280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061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Environment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C++ (POSIX)</a:t>
            </a:r>
            <a:endParaRPr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QT Creator 3.5</a:t>
            </a:r>
            <a:endParaRPr>
              <a:solidFill>
                <a:prstClr val="black"/>
              </a:solidFill>
            </a:endParaRPr>
          </a:p>
          <a:p>
            <a:pPr lvl="1"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QT Library 5.3 (GUI)</a:t>
            </a:r>
            <a:endParaRPr>
              <a:solidFill>
                <a:prstClr val="black"/>
              </a:solidFill>
            </a:endParaRPr>
          </a:p>
          <a:p>
            <a:pPr lvl="1"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QtTest</a:t>
            </a:r>
            <a:endParaRPr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Git</a:t>
            </a:r>
            <a:endParaRPr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</a:pPr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32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DejaVu Sans</vt:lpstr>
      <vt:lpstr>StarSymbol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Albaladejo</dc:creator>
  <cp:lastModifiedBy>Carlos Albaladejo</cp:lastModifiedBy>
  <cp:revision>2</cp:revision>
  <dcterms:created xsi:type="dcterms:W3CDTF">2015-11-09T21:04:32Z</dcterms:created>
  <dcterms:modified xsi:type="dcterms:W3CDTF">2015-11-09T21:06:46Z</dcterms:modified>
</cp:coreProperties>
</file>