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uCode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Rollout Presentation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725" y="1422950"/>
            <a:ext cx="6171525" cy="20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6143225" y="2873400"/>
            <a:ext cx="2513999" cy="201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External Contribution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Ben Campbell contributed a great python strategy to demonstrate encapsulation within the design.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51125"/>
            <a:ext cx="6158100" cy="293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Dan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400">
                <a:solidFill>
                  <a:schemeClr val="dk2"/>
                </a:solidFill>
              </a:rPr>
              <a:t>Object structure, app logic, integration,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Carlos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400">
                <a:solidFill>
                  <a:schemeClr val="dk2"/>
                </a:solidFill>
              </a:rPr>
              <a:t>Testing, user interface, app logic, integration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Mike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400">
                <a:solidFill>
                  <a:schemeClr val="dk2"/>
                </a:solidFill>
              </a:rPr>
              <a:t>Testing, user interface, integration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Roles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Method - Agile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 &amp; Github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Issue Tracking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Real Time 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Weekly informal meetings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Pair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Overview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Make UML diagrams in GUI environment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Support for the most common OO concepts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Generate stub code from the UML diagram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Choice of language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Platform independent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Use Cases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Business:</a:t>
            </a:r>
            <a:r>
              <a:rPr lang="en"/>
              <a:t> Shorten development cycle, time to market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Engineering:</a:t>
            </a:r>
            <a:r>
              <a:rPr lang="en"/>
              <a:t> Rapid prototyping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Education:</a:t>
            </a:r>
            <a:r>
              <a:rPr lang="en"/>
              <a:t> Reinforce object oriented concepts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Overview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Patterns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Strategy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Factory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Composite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Visitor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State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Singleton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">
                <a:solidFill>
                  <a:schemeClr val="accent2"/>
                </a:solidFill>
              </a:rPr>
              <a:t>Facade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Advantages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Easily integrate new languages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Manage the creation of objects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Ease interaction with groups of objects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Decouple object structure and app logic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Change UI based on user actions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Manage factories, buttons, main, visitor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">
                <a:solidFill>
                  <a:schemeClr val="accent2"/>
                </a:solidFill>
              </a:rPr>
              <a:t>Simplify UI / Application Interaction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Stop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825" y="1837400"/>
            <a:ext cx="1049950" cy="10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Possible Enhancements / Stunning Conclusion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4203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 UI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Save/Load Diagrams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Environment Files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Drag &amp; drop + moving classes in canvas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59875" y="1919075"/>
            <a:ext cx="4203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Lessons learned: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Don’t develop in isolation (GUI, Logic)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Provide facade for GUI events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Make time to learn new framework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Pair programming rocks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