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70" r:id="rId6"/>
    <p:sldId id="264" r:id="rId7"/>
    <p:sldId id="262" r:id="rId8"/>
    <p:sldId id="265" r:id="rId9"/>
    <p:sldId id="269" r:id="rId10"/>
    <p:sldId id="267" r:id="rId11"/>
    <p:sldId id="266" r:id="rId12"/>
    <p:sldId id="259" r:id="rId13"/>
    <p:sldId id="261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UML and Code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9" y="239064"/>
            <a:ext cx="11344570" cy="63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-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20" y="1262129"/>
            <a:ext cx="9849760" cy="5126023"/>
          </a:xfrm>
        </p:spPr>
      </p:pic>
    </p:spTree>
    <p:extLst>
      <p:ext uri="{BB962C8B-B14F-4D97-AF65-F5344CB8AC3E}">
        <p14:creationId xmlns:p14="http://schemas.microsoft.com/office/powerpoint/2010/main" val="15407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user should be able to…</a:t>
            </a:r>
          </a:p>
          <a:p>
            <a:r>
              <a:rPr lang="en-US" dirty="0" smtClean="0"/>
              <a:t>Make a new class or interface</a:t>
            </a:r>
          </a:p>
          <a:p>
            <a:r>
              <a:rPr lang="en-US" dirty="0" smtClean="0"/>
              <a:t>Specify a parent class or referenced classes</a:t>
            </a:r>
          </a:p>
          <a:p>
            <a:r>
              <a:rPr lang="en-US" dirty="0" smtClean="0"/>
              <a:t>Add attributes and methods</a:t>
            </a:r>
          </a:p>
          <a:p>
            <a:r>
              <a:rPr lang="en-US" dirty="0" smtClean="0"/>
              <a:t>Click and drag classes</a:t>
            </a:r>
          </a:p>
          <a:p>
            <a:r>
              <a:rPr lang="en-US" dirty="0" smtClean="0"/>
              <a:t>Generate code in a supported language</a:t>
            </a:r>
          </a:p>
          <a:p>
            <a:r>
              <a:rPr lang="en-US" dirty="0" smtClean="0"/>
              <a:t>Export UML Diagram as image</a:t>
            </a:r>
          </a:p>
        </p:txBody>
      </p:sp>
    </p:spTree>
    <p:extLst>
      <p:ext uri="{BB962C8B-B14F-4D97-AF65-F5344CB8AC3E}">
        <p14:creationId xmlns:p14="http://schemas.microsoft.com/office/powerpoint/2010/main" val="29305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Unit testing with </a:t>
            </a:r>
            <a:r>
              <a:rPr lang="en-US" dirty="0" err="1" smtClean="0"/>
              <a:t>QtTest</a:t>
            </a:r>
            <a:endParaRPr lang="en-US" dirty="0" smtClean="0"/>
          </a:p>
          <a:p>
            <a:r>
              <a:rPr lang="en-US" dirty="0" smtClean="0"/>
              <a:t>Maintainable and Extendable</a:t>
            </a:r>
          </a:p>
          <a:p>
            <a:pPr lvl="1"/>
            <a:r>
              <a:rPr lang="en-US" dirty="0" smtClean="0"/>
              <a:t>Add support for OO languages (Strategy)</a:t>
            </a:r>
          </a:p>
          <a:p>
            <a:pPr lvl="1"/>
            <a:r>
              <a:rPr lang="en-US" dirty="0" smtClean="0"/>
              <a:t>Create various objects at run time (Factory)</a:t>
            </a:r>
          </a:p>
          <a:p>
            <a:pPr lvl="1"/>
            <a:r>
              <a:rPr lang="en-US" dirty="0" smtClean="0"/>
              <a:t>Add and Remove features to GUI (State)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6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diagram</a:t>
            </a:r>
          </a:p>
          <a:p>
            <a:pPr lvl="1"/>
            <a:r>
              <a:rPr lang="en-US" dirty="0" smtClean="0"/>
              <a:t>Create a class template</a:t>
            </a:r>
          </a:p>
          <a:p>
            <a:pPr lvl="1"/>
            <a:r>
              <a:rPr lang="en-US" dirty="0" smtClean="0"/>
              <a:t>Add class methods and attributes when given</a:t>
            </a:r>
          </a:p>
          <a:p>
            <a:pPr lvl="1"/>
            <a:r>
              <a:rPr lang="en-US" dirty="0" smtClean="0"/>
              <a:t>Specify base class</a:t>
            </a:r>
          </a:p>
          <a:p>
            <a:pPr lvl="1"/>
            <a:r>
              <a:rPr lang="en-US" dirty="0" smtClean="0"/>
              <a:t>Add references or contained classes</a:t>
            </a:r>
          </a:p>
          <a:p>
            <a:r>
              <a:rPr lang="en-US" dirty="0" smtClean="0"/>
              <a:t>Generate Code</a:t>
            </a:r>
          </a:p>
          <a:p>
            <a:pPr lvl="1"/>
            <a:r>
              <a:rPr lang="en-US" dirty="0" smtClean="0"/>
              <a:t>Specify Language</a:t>
            </a:r>
          </a:p>
          <a:p>
            <a:pPr lvl="1"/>
            <a:r>
              <a:rPr lang="en-US" dirty="0" smtClean="0"/>
              <a:t>Traverse class hierarchy</a:t>
            </a:r>
          </a:p>
          <a:p>
            <a:pPr lvl="1"/>
            <a:r>
              <a:rPr lang="en-US" dirty="0" smtClean="0"/>
              <a:t>Create files</a:t>
            </a:r>
          </a:p>
          <a:p>
            <a:pPr lvl="1"/>
            <a:r>
              <a:rPr lang="en-US" dirty="0" smtClean="0"/>
              <a:t>Generate stub code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(POSIX)</a:t>
            </a:r>
          </a:p>
          <a:p>
            <a:r>
              <a:rPr lang="en-US" dirty="0" smtClean="0"/>
              <a:t>QT Creator 3.5</a:t>
            </a:r>
          </a:p>
          <a:p>
            <a:pPr lvl="1"/>
            <a:r>
              <a:rPr lang="en-US" dirty="0" smtClean="0"/>
              <a:t>QT Library 5.3 (GUI)</a:t>
            </a:r>
          </a:p>
          <a:p>
            <a:pPr lvl="1"/>
            <a:r>
              <a:rPr lang="en-US" dirty="0" err="1" smtClean="0"/>
              <a:t>QtTest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UML Diagram</a:t>
            </a:r>
          </a:p>
          <a:p>
            <a:r>
              <a:rPr lang="en-US" dirty="0" smtClean="0"/>
              <a:t>Generate code from a UML diagram</a:t>
            </a:r>
          </a:p>
          <a:p>
            <a:pPr lvl="1"/>
            <a:r>
              <a:rPr lang="en-US" dirty="0" smtClean="0"/>
              <a:t>Choice of language</a:t>
            </a:r>
          </a:p>
          <a:p>
            <a:r>
              <a:rPr lang="en-US" dirty="0" smtClean="0"/>
              <a:t>Quickly generate stub code</a:t>
            </a:r>
          </a:p>
          <a:p>
            <a:r>
              <a:rPr lang="en-US" dirty="0" smtClean="0"/>
              <a:t>Useful for shortening development time</a:t>
            </a:r>
          </a:p>
          <a:p>
            <a:r>
              <a:rPr lang="en-US" dirty="0" smtClean="0"/>
              <a:t>Available as open source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Aggregation (reference)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Access Notation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and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Composition</a:t>
            </a:r>
          </a:p>
          <a:p>
            <a:pPr lvl="1"/>
            <a:r>
              <a:rPr lang="en-US" sz="2000" dirty="0" smtClean="0"/>
              <a:t>Sharing information between inheritable </a:t>
            </a:r>
            <a:r>
              <a:rPr lang="en-US" sz="2000" dirty="0"/>
              <a:t>o</a:t>
            </a:r>
            <a:r>
              <a:rPr lang="en-US" sz="2000" dirty="0" smtClean="0"/>
              <a:t>bjects </a:t>
            </a:r>
          </a:p>
          <a:p>
            <a:r>
              <a:rPr lang="en-US" sz="2400" dirty="0" smtClean="0"/>
              <a:t>Factory</a:t>
            </a:r>
          </a:p>
          <a:p>
            <a:pPr lvl="1"/>
            <a:r>
              <a:rPr lang="en-US" sz="2000" dirty="0" smtClean="0"/>
              <a:t>Making various types of class objects</a:t>
            </a:r>
          </a:p>
          <a:p>
            <a:r>
              <a:rPr lang="en-US" sz="2400" dirty="0" smtClean="0"/>
              <a:t>Visitor</a:t>
            </a:r>
          </a:p>
          <a:p>
            <a:pPr lvl="1"/>
            <a:r>
              <a:rPr lang="en-US" sz="2000" dirty="0" smtClean="0"/>
              <a:t>Getting relevant information from objects </a:t>
            </a:r>
          </a:p>
          <a:p>
            <a:r>
              <a:rPr lang="en-US" sz="2400" dirty="0" smtClean="0"/>
              <a:t>Strategy</a:t>
            </a:r>
          </a:p>
          <a:p>
            <a:pPr lvl="1"/>
            <a:r>
              <a:rPr lang="en-US" sz="2000" dirty="0" smtClean="0"/>
              <a:t>Generate code according to language</a:t>
            </a:r>
          </a:p>
          <a:p>
            <a:r>
              <a:rPr lang="en-US" sz="2400" dirty="0" smtClean="0"/>
              <a:t>State</a:t>
            </a:r>
          </a:p>
          <a:p>
            <a:pPr lvl="1"/>
            <a:r>
              <a:rPr lang="en-US" sz="2000" dirty="0" smtClean="0"/>
              <a:t>Buttons change GUI</a:t>
            </a:r>
          </a:p>
          <a:p>
            <a:r>
              <a:rPr lang="en-US" sz="2400" dirty="0" smtClean="0"/>
              <a:t>Singleton</a:t>
            </a:r>
          </a:p>
          <a:p>
            <a:pPr lvl="1"/>
            <a:r>
              <a:rPr lang="en-US" sz="2000" dirty="0" smtClean="0"/>
              <a:t>Each button and interface should have a single instance</a:t>
            </a:r>
          </a:p>
          <a:p>
            <a:r>
              <a:rPr lang="en-US" sz="2400" dirty="0" smtClean="0"/>
              <a:t>(Bonus) Observer</a:t>
            </a:r>
          </a:p>
          <a:p>
            <a:pPr lvl="1"/>
            <a:r>
              <a:rPr lang="en-US" sz="2000" dirty="0" smtClean="0"/>
              <a:t>Update GUI from application logic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3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8" y="353961"/>
            <a:ext cx="9389806" cy="62439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371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State and Singleton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28" y="1825625"/>
            <a:ext cx="5124543" cy="4351338"/>
          </a:xfrm>
        </p:spPr>
      </p:pic>
    </p:spTree>
    <p:extLst>
      <p:ext uri="{BB962C8B-B14F-4D97-AF65-F5344CB8AC3E}">
        <p14:creationId xmlns:p14="http://schemas.microsoft.com/office/powerpoint/2010/main" val="10473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- Composite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10" y="1825625"/>
            <a:ext cx="8052780" cy="4351338"/>
          </a:xfrm>
        </p:spPr>
      </p:pic>
    </p:spTree>
    <p:extLst>
      <p:ext uri="{BB962C8B-B14F-4D97-AF65-F5344CB8AC3E}">
        <p14:creationId xmlns:p14="http://schemas.microsoft.com/office/powerpoint/2010/main" val="12600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Visitor and Strategy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741"/>
            <a:ext cx="10515600" cy="4169106"/>
          </a:xfrm>
        </p:spPr>
      </p:pic>
    </p:spTree>
    <p:extLst>
      <p:ext uri="{BB962C8B-B14F-4D97-AF65-F5344CB8AC3E}">
        <p14:creationId xmlns:p14="http://schemas.microsoft.com/office/powerpoint/2010/main" val="38293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Overview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71" y="1825625"/>
            <a:ext cx="7998258" cy="4351338"/>
          </a:xfrm>
        </p:spPr>
      </p:pic>
    </p:spTree>
    <p:extLst>
      <p:ext uri="{BB962C8B-B14F-4D97-AF65-F5344CB8AC3E}">
        <p14:creationId xmlns:p14="http://schemas.microsoft.com/office/powerpoint/2010/main" val="137819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247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uCode</vt:lpstr>
      <vt:lpstr>Overview</vt:lpstr>
      <vt:lpstr>Supported Features</vt:lpstr>
      <vt:lpstr>Patterns and Purposes</vt:lpstr>
      <vt:lpstr>PowerPoint Presentation</vt:lpstr>
      <vt:lpstr>UML – State and Singleton</vt:lpstr>
      <vt:lpstr>UML - Composite</vt:lpstr>
      <vt:lpstr>UML – Visitor and Strategy</vt:lpstr>
      <vt:lpstr>Abstract Overview</vt:lpstr>
      <vt:lpstr>PowerPoint Presentation</vt:lpstr>
      <vt:lpstr>UML - Overview</vt:lpstr>
      <vt:lpstr>Functional Requirements</vt:lpstr>
      <vt:lpstr>Non-Functional Requirements</vt:lpstr>
      <vt:lpstr>Use Cases</vt:lpstr>
      <vt:lpstr>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uCode</dc:title>
  <dc:creator>Michael Kinsey</dc:creator>
  <cp:lastModifiedBy>Carlos Albaladejo</cp:lastModifiedBy>
  <cp:revision>36</cp:revision>
  <dcterms:created xsi:type="dcterms:W3CDTF">2015-10-21T21:52:27Z</dcterms:created>
  <dcterms:modified xsi:type="dcterms:W3CDTF">2015-10-27T20:20:15Z</dcterms:modified>
</cp:coreProperties>
</file>