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10/28/15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896CD1-0208-4887-8F5A-191A79FEE4C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10/28/15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F0FEC6-48C9-49A1-A15C-22CB6549F54A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10/28/15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557963-BE58-4FBA-80A7-04F2C3CD566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uCode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UML and Code Generator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https://github.com/dstoeg/Uml2CodeTool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336600" y="239040"/>
            <a:ext cx="11344320" cy="6381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- Overview</a:t>
            </a:r>
            <a:endParaRPr/>
          </a:p>
        </p:txBody>
      </p:sp>
      <p:pic>
        <p:nvPicPr>
          <p:cNvPr id="137" name="Content Placeholder 5" descr=""/>
          <p:cNvPicPr/>
          <p:nvPr/>
        </p:nvPicPr>
        <p:blipFill>
          <a:blip r:embed="rId1"/>
          <a:stretch/>
        </p:blipFill>
        <p:spPr>
          <a:xfrm>
            <a:off x="1171080" y="1262160"/>
            <a:ext cx="9849240" cy="51256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Functional Requirements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 user should be able to…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Make a new class or interface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Specify a parent class or referenced classes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Add attributes and methods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and drag classes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Generate code in a supported language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Export UML Diagram as image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Non-Functional Requirements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Platform independent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Unit testing with QtTest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Maintainable and Extendable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Add support for OO languages (Strategy)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Create various objects at run time (Factory)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Add and Remove features to GUI (State)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Use Cases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 a class diagram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Create a class template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Add class methods and attributes when given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Specify base class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Add references or contained classes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Generate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Specify Language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Traverse class hierarchy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Create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Generate stub code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Environment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C++ (POSIX)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QT Creator 3.5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QT Library 5.3 (GUI)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QtTest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Overview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Generate a UML Diagram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Generate code from a UML diagram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Choice of language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Quickly generate stub code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Useful for shortening development time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Available as open source project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Supported Features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Inheritance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Aggregation (reference)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Composition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Access Notation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Private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Public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Protected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Patterns and Purposes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38080" y="1378080"/>
            <a:ext cx="10515240" cy="479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Composition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Sharing information between inheritable objects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Factory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Making various types of class objects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Visitor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Getting relevant information from objects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Strategy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Generate code according to language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State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Buttons change GUI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Singleton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Each button and interface should have a single instance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(Bonus) Observer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Update GUI from application logic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1209240" y="353880"/>
            <a:ext cx="9389520" cy="6243480"/>
          </a:xfrm>
          <a:prstGeom prst="rect">
            <a:avLst/>
          </a:prstGeom>
          <a:ln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– State and Singleton</a:t>
            </a:r>
            <a:endParaRPr/>
          </a:p>
        </p:txBody>
      </p:sp>
      <p:pic>
        <p:nvPicPr>
          <p:cNvPr id="128" name="Content Placeholder 5" descr=""/>
          <p:cNvPicPr/>
          <p:nvPr/>
        </p:nvPicPr>
        <p:blipFill>
          <a:blip r:embed="rId1"/>
          <a:stretch/>
        </p:blipFill>
        <p:spPr>
          <a:xfrm>
            <a:off x="3533760" y="1825560"/>
            <a:ext cx="512424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- Composite</a:t>
            </a:r>
            <a:endParaRPr/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2069640" y="1825560"/>
            <a:ext cx="805248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– Visitor and Strategy</a:t>
            </a:r>
            <a:endParaRPr/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838080" y="1916640"/>
            <a:ext cx="10515240" cy="4168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Abstract Overview</a:t>
            </a:r>
            <a:endParaRPr/>
          </a:p>
        </p:txBody>
      </p:sp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2097000" y="1825560"/>
            <a:ext cx="7997760" cy="4350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Application>LibreOffice/4.4.5.2$Linux_X86_64 LibreOffice_project/40$Build-2</Application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2015-10-21T21:52:27Z</dcterms:created>
  <dc:creator>Michael Kinsey</dc:creator>
  <dc:language>en-US</dc:language>
  <cp:lastModifiedBy>daniel </cp:lastModifiedBy>
  <dcterms:modified xsi:type="dcterms:W3CDTF">2015-10-28T15:43:31Z</dcterms:modified>
  <cp:revision>38</cp:revision>
  <dc:title>uCode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