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2"/>
  </p:notesMasterIdLst>
  <p:sldIdLst>
    <p:sldId id="256" r:id="rId2"/>
    <p:sldId id="257" r:id="rId3"/>
    <p:sldId id="258" r:id="rId4"/>
    <p:sldId id="272" r:id="rId5"/>
    <p:sldId id="273" r:id="rId6"/>
    <p:sldId id="274" r:id="rId7"/>
    <p:sldId id="287" r:id="rId8"/>
    <p:sldId id="260" r:id="rId9"/>
    <p:sldId id="259" r:id="rId10"/>
    <p:sldId id="261" r:id="rId11"/>
    <p:sldId id="308" r:id="rId12"/>
    <p:sldId id="307" r:id="rId13"/>
    <p:sldId id="306" r:id="rId14"/>
    <p:sldId id="262" r:id="rId15"/>
    <p:sldId id="267" r:id="rId16"/>
    <p:sldId id="270" r:id="rId17"/>
    <p:sldId id="268" r:id="rId18"/>
    <p:sldId id="271" r:id="rId19"/>
    <p:sldId id="269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64" r:id="rId32"/>
    <p:sldId id="263" r:id="rId33"/>
    <p:sldId id="286" r:id="rId34"/>
    <p:sldId id="288" r:id="rId35"/>
    <p:sldId id="290" r:id="rId36"/>
    <p:sldId id="304" r:id="rId37"/>
    <p:sldId id="305" r:id="rId38"/>
    <p:sldId id="266" r:id="rId39"/>
    <p:sldId id="265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9" r:id="rId49"/>
    <p:sldId id="299" r:id="rId50"/>
    <p:sldId id="300" r:id="rId51"/>
    <p:sldId id="301" r:id="rId52"/>
    <p:sldId id="303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5" r:id="rId64"/>
    <p:sldId id="310" r:id="rId65"/>
    <p:sldId id="322" r:id="rId66"/>
    <p:sldId id="321" r:id="rId67"/>
    <p:sldId id="323" r:id="rId68"/>
    <p:sldId id="324" r:id="rId69"/>
    <p:sldId id="326" r:id="rId70"/>
    <p:sldId id="327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E40688-F0C4-4122-AEA8-5CF83727EAFF}">
          <p14:sldIdLst>
            <p14:sldId id="256"/>
            <p14:sldId id="257"/>
            <p14:sldId id="258"/>
          </p14:sldIdLst>
        </p14:section>
        <p14:section name="GEST1004" id="{A781716B-044A-4595-BFAE-FA0C6139E2BA}">
          <p14:sldIdLst>
            <p14:sldId id="272"/>
          </p14:sldIdLst>
        </p14:section>
        <p14:section name="换元法" id="{24E5E5EF-8298-4E77-AF7B-782114099199}">
          <p14:sldIdLst>
            <p14:sldId id="273"/>
          </p14:sldIdLst>
        </p14:section>
        <p14:section name="积分" id="{3F898DC9-843F-417B-92C9-BCF5E2CA8B52}">
          <p14:sldIdLst>
            <p14:sldId id="274"/>
          </p14:sldIdLst>
        </p14:section>
        <p14:section name="怪东西" id="{23D210CD-888C-4E8D-9DD5-FB0CAF2A3B0E}">
          <p14:sldIdLst>
            <p14:sldId id="287"/>
          </p14:sldIdLst>
        </p14:section>
        <p14:section name="Chapter7" id="{806F9D88-F482-4C34-9E0C-194AA2A1648D}">
          <p14:sldIdLst>
            <p14:sldId id="260"/>
            <p14:sldId id="259"/>
            <p14:sldId id="261"/>
            <p14:sldId id="308"/>
            <p14:sldId id="307"/>
            <p14:sldId id="306"/>
            <p14:sldId id="262"/>
            <p14:sldId id="267"/>
            <p14:sldId id="270"/>
            <p14:sldId id="268"/>
            <p14:sldId id="271"/>
            <p14:sldId id="269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hapter9" id="{3B1F054B-CA6F-4A11-8BB6-35FB071936A0}">
          <p14:sldIdLst>
            <p14:sldId id="264"/>
            <p14:sldId id="263"/>
            <p14:sldId id="286"/>
            <p14:sldId id="288"/>
            <p14:sldId id="290"/>
            <p14:sldId id="304"/>
            <p14:sldId id="305"/>
          </p14:sldIdLst>
        </p14:section>
        <p14:section name="Chapter10" id="{E9C27245-BE9A-4788-9722-579969AA65F2}">
          <p14:sldIdLst>
            <p14:sldId id="266"/>
            <p14:sldId id="265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9"/>
            <p14:sldId id="299"/>
            <p14:sldId id="300"/>
            <p14:sldId id="301"/>
            <p14:sldId id="303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5"/>
            <p14:sldId id="310"/>
          </p14:sldIdLst>
        </p14:section>
        <p14:section name="chapter 11" id="{247A2ED9-7DEF-4AA1-B0B7-B2DA664B919D}">
          <p14:sldIdLst>
            <p14:sldId id="322"/>
            <p14:sldId id="321"/>
            <p14:sldId id="323"/>
            <p14:sldId id="324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29DFD-4741-401D-A41E-0E4432491B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ECAFE0-6BFF-48DC-AEB3-C4533D9B3B73}">
      <dgm:prSet phldrT="[文本]"/>
      <dgm:spPr/>
      <dgm:t>
        <a:bodyPr/>
        <a:lstStyle/>
        <a:p>
          <a:r>
            <a:rPr lang="en-US" altLang="zh-CN" dirty="0"/>
            <a:t>Test</a:t>
          </a:r>
          <a:endParaRPr lang="zh-CN" altLang="en-US" dirty="0"/>
        </a:p>
      </dgm:t>
    </dgm:pt>
    <dgm:pt modelId="{E8A1A5D2-2174-417D-88AF-38FE3247BD40}" type="parTrans" cxnId="{897B4C9C-B48F-4FAD-9049-E1DD69D2475D}">
      <dgm:prSet/>
      <dgm:spPr/>
      <dgm:t>
        <a:bodyPr/>
        <a:lstStyle/>
        <a:p>
          <a:endParaRPr lang="zh-CN" altLang="en-US"/>
        </a:p>
      </dgm:t>
    </dgm:pt>
    <dgm:pt modelId="{0B061C21-6A4F-4C99-AED3-A263CBDF1668}" type="sibTrans" cxnId="{897B4C9C-B48F-4FAD-9049-E1DD69D2475D}">
      <dgm:prSet/>
      <dgm:spPr/>
      <dgm:t>
        <a:bodyPr/>
        <a:lstStyle/>
        <a:p>
          <a:endParaRPr lang="zh-CN" altLang="en-US"/>
        </a:p>
      </dgm:t>
    </dgm:pt>
    <dgm:pt modelId="{1B65A2DF-412C-445E-BEB6-F7A6C0D5A705}">
      <dgm:prSet phldrT="[文本]"/>
      <dgm:spPr/>
      <dgm:t>
        <a:bodyPr/>
        <a:lstStyle/>
        <a:p>
          <a:r>
            <a:rPr lang="en-US" altLang="zh-CN" dirty="0"/>
            <a:t>Nth Term Test for diverge</a:t>
          </a:r>
          <a:endParaRPr lang="zh-CN" altLang="en-US" dirty="0"/>
        </a:p>
      </dgm:t>
    </dgm:pt>
    <dgm:pt modelId="{56E56CF7-CF0C-4323-AD8E-0F6EF81063E8}" type="parTrans" cxnId="{590CD8D8-483A-4CD2-ABB4-B4BBB1CF7C8D}">
      <dgm:prSet/>
      <dgm:spPr/>
      <dgm:t>
        <a:bodyPr/>
        <a:lstStyle/>
        <a:p>
          <a:endParaRPr lang="zh-CN" altLang="en-US"/>
        </a:p>
      </dgm:t>
    </dgm:pt>
    <dgm:pt modelId="{6138AA3E-5582-497F-B9ED-F91F0E41F308}" type="sibTrans" cxnId="{590CD8D8-483A-4CD2-ABB4-B4BBB1CF7C8D}">
      <dgm:prSet/>
      <dgm:spPr/>
      <dgm:t>
        <a:bodyPr/>
        <a:lstStyle/>
        <a:p>
          <a:endParaRPr lang="zh-CN" altLang="en-US"/>
        </a:p>
      </dgm:t>
    </dgm:pt>
    <dgm:pt modelId="{5B6BEC87-C281-4271-A44D-4F4D4B167FBF}">
      <dgm:prSet phldrT="[文本]"/>
      <dgm:spPr/>
      <dgm:t>
        <a:bodyPr/>
        <a:lstStyle/>
        <a:p>
          <a:r>
            <a:rPr lang="en-US" altLang="zh-CN" dirty="0"/>
            <a:t>Comparison Test for Positive-Term series</a:t>
          </a:r>
          <a:endParaRPr lang="zh-CN" altLang="en-US" dirty="0"/>
        </a:p>
      </dgm:t>
    </dgm:pt>
    <dgm:pt modelId="{4AFC736E-A1C8-4C15-AC59-6B7AFFA76507}" type="parTrans" cxnId="{9C1076C6-60C6-43B3-94B2-06160AB84418}">
      <dgm:prSet/>
      <dgm:spPr/>
      <dgm:t>
        <a:bodyPr/>
        <a:lstStyle/>
        <a:p>
          <a:endParaRPr lang="zh-CN" altLang="en-US"/>
        </a:p>
      </dgm:t>
    </dgm:pt>
    <dgm:pt modelId="{A2931C93-7F4A-4AB9-A686-CA04F4F39EFA}" type="sibTrans" cxnId="{9C1076C6-60C6-43B3-94B2-06160AB84418}">
      <dgm:prSet/>
      <dgm:spPr/>
      <dgm:t>
        <a:bodyPr/>
        <a:lstStyle/>
        <a:p>
          <a:endParaRPr lang="zh-CN" altLang="en-US"/>
        </a:p>
      </dgm:t>
    </dgm:pt>
    <dgm:pt modelId="{A0DB8E8F-DB50-4F37-B24F-2D183EB66EBC}">
      <dgm:prSet phldrT="[文本]"/>
      <dgm:spPr/>
      <dgm:t>
        <a:bodyPr/>
        <a:lstStyle/>
        <a:p>
          <a:r>
            <a:rPr lang="en-US" altLang="zh-CN" dirty="0"/>
            <a:t>Limit Comparison Test for Positive-Term series</a:t>
          </a:r>
          <a:endParaRPr lang="zh-CN" altLang="en-US" dirty="0"/>
        </a:p>
      </dgm:t>
    </dgm:pt>
    <dgm:pt modelId="{90257859-6220-487B-8240-AC2333320BEC}" type="parTrans" cxnId="{59996770-B20D-4DE7-9BD8-1F93CD245C6B}">
      <dgm:prSet/>
      <dgm:spPr/>
      <dgm:t>
        <a:bodyPr/>
        <a:lstStyle/>
        <a:p>
          <a:endParaRPr lang="zh-CN" altLang="en-US"/>
        </a:p>
      </dgm:t>
    </dgm:pt>
    <dgm:pt modelId="{ADEFCE1F-696F-4799-B629-F16A769F019F}" type="sibTrans" cxnId="{59996770-B20D-4DE7-9BD8-1F93CD245C6B}">
      <dgm:prSet/>
      <dgm:spPr/>
      <dgm:t>
        <a:bodyPr/>
        <a:lstStyle/>
        <a:p>
          <a:endParaRPr lang="zh-CN" altLang="en-US"/>
        </a:p>
      </dgm:t>
    </dgm:pt>
    <dgm:pt modelId="{6BA81167-E1B2-456F-B01A-0E0405932FFF}">
      <dgm:prSet phldrT="[文本]"/>
      <dgm:spPr/>
      <dgm:t>
        <a:bodyPr/>
        <a:lstStyle/>
        <a:p>
          <a:r>
            <a:rPr lang="en-US" altLang="zh-CN" dirty="0"/>
            <a:t>Alternating Series Test</a:t>
          </a:r>
          <a:endParaRPr lang="zh-CN" altLang="en-US" dirty="0"/>
        </a:p>
      </dgm:t>
    </dgm:pt>
    <dgm:pt modelId="{9FF8BA0E-7FA8-4099-895C-D7C319EA07DB}" type="parTrans" cxnId="{0646A5F9-2C95-4A43-A50A-48F872F05CC4}">
      <dgm:prSet/>
      <dgm:spPr/>
      <dgm:t>
        <a:bodyPr/>
        <a:lstStyle/>
        <a:p>
          <a:endParaRPr lang="zh-CN" altLang="en-US"/>
        </a:p>
      </dgm:t>
    </dgm:pt>
    <dgm:pt modelId="{41BA47E7-965C-46A1-9CD3-D0C1D8ED7062}" type="sibTrans" cxnId="{0646A5F9-2C95-4A43-A50A-48F872F05CC4}">
      <dgm:prSet/>
      <dgm:spPr/>
      <dgm:t>
        <a:bodyPr/>
        <a:lstStyle/>
        <a:p>
          <a:endParaRPr lang="zh-CN" altLang="en-US"/>
        </a:p>
      </dgm:t>
    </dgm:pt>
    <dgm:pt modelId="{2B977610-746E-4987-A739-280E4BA46A17}">
      <dgm:prSet phldrT="[文本]"/>
      <dgm:spPr/>
      <dgm:t>
        <a:bodyPr/>
        <a:lstStyle/>
        <a:p>
          <a:r>
            <a:rPr lang="en-US" altLang="zh-CN" dirty="0"/>
            <a:t>Integral Test</a:t>
          </a:r>
          <a:endParaRPr lang="zh-CN" altLang="en-US" dirty="0"/>
        </a:p>
      </dgm:t>
    </dgm:pt>
    <dgm:pt modelId="{1B268B77-6F39-4AF5-9C62-3A4D14D91E39}" type="parTrans" cxnId="{C4DC9177-B44F-4FD4-BE91-FD1250DF32A1}">
      <dgm:prSet/>
      <dgm:spPr/>
      <dgm:t>
        <a:bodyPr/>
        <a:lstStyle/>
        <a:p>
          <a:endParaRPr lang="zh-CN" altLang="en-US"/>
        </a:p>
      </dgm:t>
    </dgm:pt>
    <dgm:pt modelId="{4A35A438-5039-4424-B913-461A0DCB09CC}" type="sibTrans" cxnId="{C4DC9177-B44F-4FD4-BE91-FD1250DF32A1}">
      <dgm:prSet/>
      <dgm:spPr/>
      <dgm:t>
        <a:bodyPr/>
        <a:lstStyle/>
        <a:p>
          <a:endParaRPr lang="zh-CN" altLang="en-US"/>
        </a:p>
      </dgm:t>
    </dgm:pt>
    <dgm:pt modelId="{AA29C81F-1134-45BA-A949-49540C9B6309}">
      <dgm:prSet phldrT="[文本]"/>
      <dgm:spPr/>
      <dgm:t>
        <a:bodyPr/>
        <a:lstStyle/>
        <a:p>
          <a:r>
            <a:rPr lang="en-US" altLang="zh-CN" b="1" u="sng" dirty="0"/>
            <a:t>Ratio Test</a:t>
          </a:r>
          <a:endParaRPr lang="zh-CN" altLang="en-US" b="1" u="sng" dirty="0"/>
        </a:p>
      </dgm:t>
    </dgm:pt>
    <dgm:pt modelId="{21DF0E85-C198-4F88-B7DB-A448EF4CAD1D}" type="parTrans" cxnId="{40639578-08A6-4B37-905B-7A6497C1964A}">
      <dgm:prSet/>
      <dgm:spPr/>
      <dgm:t>
        <a:bodyPr/>
        <a:lstStyle/>
        <a:p>
          <a:endParaRPr lang="zh-CN" altLang="en-US"/>
        </a:p>
      </dgm:t>
    </dgm:pt>
    <dgm:pt modelId="{BD1E9A88-7BDF-4D3F-995E-62B6CBCEDD70}" type="sibTrans" cxnId="{40639578-08A6-4B37-905B-7A6497C1964A}">
      <dgm:prSet/>
      <dgm:spPr/>
      <dgm:t>
        <a:bodyPr/>
        <a:lstStyle/>
        <a:p>
          <a:endParaRPr lang="zh-CN" altLang="en-US"/>
        </a:p>
      </dgm:t>
    </dgm:pt>
    <dgm:pt modelId="{38101649-34F6-4DB9-B064-A3B62B781F9D}">
      <dgm:prSet phldrT="[文本]"/>
      <dgm:spPr/>
      <dgm:t>
        <a:bodyPr/>
        <a:lstStyle/>
        <a:p>
          <a:r>
            <a:rPr lang="en-US" altLang="zh-CN" b="1" u="sng" dirty="0">
              <a:effectLst/>
            </a:rPr>
            <a:t>Root Test</a:t>
          </a:r>
          <a:endParaRPr lang="zh-CN" altLang="en-US" b="1" u="sng" dirty="0">
            <a:effectLst/>
          </a:endParaRPr>
        </a:p>
      </dgm:t>
    </dgm:pt>
    <dgm:pt modelId="{29120CCD-5E42-4756-95CF-57BE471BB682}" type="parTrans" cxnId="{DD4F46D9-6738-4AC6-9DCD-7461F17AC9C2}">
      <dgm:prSet/>
      <dgm:spPr/>
      <dgm:t>
        <a:bodyPr/>
        <a:lstStyle/>
        <a:p>
          <a:endParaRPr lang="zh-CN" altLang="en-US"/>
        </a:p>
      </dgm:t>
    </dgm:pt>
    <dgm:pt modelId="{D9FEBB90-0919-47E2-AE34-6EA8D838BB53}" type="sibTrans" cxnId="{DD4F46D9-6738-4AC6-9DCD-7461F17AC9C2}">
      <dgm:prSet/>
      <dgm:spPr/>
      <dgm:t>
        <a:bodyPr/>
        <a:lstStyle/>
        <a:p>
          <a:endParaRPr lang="zh-CN" altLang="en-US"/>
        </a:p>
      </dgm:t>
    </dgm:pt>
    <dgm:pt modelId="{8B8393EC-C70C-4A3A-96BC-729866621710}" type="pres">
      <dgm:prSet presAssocID="{D6929DFD-4741-401D-A41E-0E4432491B08}" presName="vert0" presStyleCnt="0">
        <dgm:presLayoutVars>
          <dgm:dir/>
          <dgm:animOne val="branch"/>
          <dgm:animLvl val="lvl"/>
        </dgm:presLayoutVars>
      </dgm:prSet>
      <dgm:spPr/>
    </dgm:pt>
    <dgm:pt modelId="{BC8BC75B-DB8D-4348-A4D8-B473CF189B80}" type="pres">
      <dgm:prSet presAssocID="{01ECAFE0-6BFF-48DC-AEB3-C4533D9B3B73}" presName="thickLine" presStyleLbl="alignNode1" presStyleIdx="0" presStyleCnt="1"/>
      <dgm:spPr/>
    </dgm:pt>
    <dgm:pt modelId="{F060C57D-B8F7-4100-9026-F167B49D63A8}" type="pres">
      <dgm:prSet presAssocID="{01ECAFE0-6BFF-48DC-AEB3-C4533D9B3B73}" presName="horz1" presStyleCnt="0"/>
      <dgm:spPr/>
    </dgm:pt>
    <dgm:pt modelId="{8B9430A9-BAC9-41E9-B189-04E1868BEA9D}" type="pres">
      <dgm:prSet presAssocID="{01ECAFE0-6BFF-48DC-AEB3-C4533D9B3B73}" presName="tx1" presStyleLbl="revTx" presStyleIdx="0" presStyleCnt="8"/>
      <dgm:spPr/>
    </dgm:pt>
    <dgm:pt modelId="{FE69074D-3D39-4100-8632-05EEEAE73078}" type="pres">
      <dgm:prSet presAssocID="{01ECAFE0-6BFF-48DC-AEB3-C4533D9B3B73}" presName="vert1" presStyleCnt="0"/>
      <dgm:spPr/>
    </dgm:pt>
    <dgm:pt modelId="{8D88A7E9-C952-4300-98C8-A9A9BD443013}" type="pres">
      <dgm:prSet presAssocID="{1B65A2DF-412C-445E-BEB6-F7A6C0D5A705}" presName="vertSpace2a" presStyleCnt="0"/>
      <dgm:spPr/>
    </dgm:pt>
    <dgm:pt modelId="{7365D3B6-74F8-47AF-A682-C3EE02CB1A4A}" type="pres">
      <dgm:prSet presAssocID="{1B65A2DF-412C-445E-BEB6-F7A6C0D5A705}" presName="horz2" presStyleCnt="0"/>
      <dgm:spPr/>
    </dgm:pt>
    <dgm:pt modelId="{5191D834-1A4F-422C-ADAF-FD15FE6A3920}" type="pres">
      <dgm:prSet presAssocID="{1B65A2DF-412C-445E-BEB6-F7A6C0D5A705}" presName="horzSpace2" presStyleCnt="0"/>
      <dgm:spPr/>
    </dgm:pt>
    <dgm:pt modelId="{041785C0-F2C2-47B9-8C2F-D235566BAE0C}" type="pres">
      <dgm:prSet presAssocID="{1B65A2DF-412C-445E-BEB6-F7A6C0D5A705}" presName="tx2" presStyleLbl="revTx" presStyleIdx="1" presStyleCnt="8"/>
      <dgm:spPr/>
    </dgm:pt>
    <dgm:pt modelId="{651A4B94-D570-4BD6-A06C-19018589028E}" type="pres">
      <dgm:prSet presAssocID="{1B65A2DF-412C-445E-BEB6-F7A6C0D5A705}" presName="vert2" presStyleCnt="0"/>
      <dgm:spPr/>
    </dgm:pt>
    <dgm:pt modelId="{C91D8BA3-AEF5-4F09-A945-AE02EA3A8168}" type="pres">
      <dgm:prSet presAssocID="{1B65A2DF-412C-445E-BEB6-F7A6C0D5A705}" presName="thinLine2b" presStyleLbl="callout" presStyleIdx="0" presStyleCnt="7"/>
      <dgm:spPr/>
    </dgm:pt>
    <dgm:pt modelId="{5A485A94-9DCE-41A7-BC8C-1C1473584F71}" type="pres">
      <dgm:prSet presAssocID="{1B65A2DF-412C-445E-BEB6-F7A6C0D5A705}" presName="vertSpace2b" presStyleCnt="0"/>
      <dgm:spPr/>
    </dgm:pt>
    <dgm:pt modelId="{AB8583D7-1D42-4198-8215-E6CA95D671EB}" type="pres">
      <dgm:prSet presAssocID="{2B977610-746E-4987-A739-280E4BA46A17}" presName="horz2" presStyleCnt="0"/>
      <dgm:spPr/>
    </dgm:pt>
    <dgm:pt modelId="{D18F7AED-4DDB-4AD4-A409-D42A6E2BF3BE}" type="pres">
      <dgm:prSet presAssocID="{2B977610-746E-4987-A739-280E4BA46A17}" presName="horzSpace2" presStyleCnt="0"/>
      <dgm:spPr/>
    </dgm:pt>
    <dgm:pt modelId="{0B20A065-CAC4-48B1-A562-4E3B62AA7BFB}" type="pres">
      <dgm:prSet presAssocID="{2B977610-746E-4987-A739-280E4BA46A17}" presName="tx2" presStyleLbl="revTx" presStyleIdx="2" presStyleCnt="8"/>
      <dgm:spPr/>
    </dgm:pt>
    <dgm:pt modelId="{A79B7AEE-DF86-4AA2-96DC-021EF8D82247}" type="pres">
      <dgm:prSet presAssocID="{2B977610-746E-4987-A739-280E4BA46A17}" presName="vert2" presStyleCnt="0"/>
      <dgm:spPr/>
    </dgm:pt>
    <dgm:pt modelId="{837F03C1-B3C4-401B-90DE-295E239849E5}" type="pres">
      <dgm:prSet presAssocID="{2B977610-746E-4987-A739-280E4BA46A17}" presName="thinLine2b" presStyleLbl="callout" presStyleIdx="1" presStyleCnt="7"/>
      <dgm:spPr/>
    </dgm:pt>
    <dgm:pt modelId="{C140CD98-51CC-46C3-AE86-71D77FEC48EF}" type="pres">
      <dgm:prSet presAssocID="{2B977610-746E-4987-A739-280E4BA46A17}" presName="vertSpace2b" presStyleCnt="0"/>
      <dgm:spPr/>
    </dgm:pt>
    <dgm:pt modelId="{043B66A0-A5D6-409A-9FC3-7CA871B7D816}" type="pres">
      <dgm:prSet presAssocID="{5B6BEC87-C281-4271-A44D-4F4D4B167FBF}" presName="horz2" presStyleCnt="0"/>
      <dgm:spPr/>
    </dgm:pt>
    <dgm:pt modelId="{ED13FAFF-BE15-459D-BDBF-4227A457A0BD}" type="pres">
      <dgm:prSet presAssocID="{5B6BEC87-C281-4271-A44D-4F4D4B167FBF}" presName="horzSpace2" presStyleCnt="0"/>
      <dgm:spPr/>
    </dgm:pt>
    <dgm:pt modelId="{154A4CED-1222-407E-BD75-9E0858F4567D}" type="pres">
      <dgm:prSet presAssocID="{5B6BEC87-C281-4271-A44D-4F4D4B167FBF}" presName="tx2" presStyleLbl="revTx" presStyleIdx="3" presStyleCnt="8"/>
      <dgm:spPr/>
    </dgm:pt>
    <dgm:pt modelId="{D9774D29-5957-4505-8E82-4B4B9426B2B4}" type="pres">
      <dgm:prSet presAssocID="{5B6BEC87-C281-4271-A44D-4F4D4B167FBF}" presName="vert2" presStyleCnt="0"/>
      <dgm:spPr/>
    </dgm:pt>
    <dgm:pt modelId="{DA37A0E5-4A13-4D48-849B-A04842DB270D}" type="pres">
      <dgm:prSet presAssocID="{5B6BEC87-C281-4271-A44D-4F4D4B167FBF}" presName="thinLine2b" presStyleLbl="callout" presStyleIdx="2" presStyleCnt="7"/>
      <dgm:spPr/>
    </dgm:pt>
    <dgm:pt modelId="{3942CD98-E473-42DF-ADA1-C90C68C9A458}" type="pres">
      <dgm:prSet presAssocID="{5B6BEC87-C281-4271-A44D-4F4D4B167FBF}" presName="vertSpace2b" presStyleCnt="0"/>
      <dgm:spPr/>
    </dgm:pt>
    <dgm:pt modelId="{45675D91-AD8E-4837-947F-BBEE9FE5259D}" type="pres">
      <dgm:prSet presAssocID="{A0DB8E8F-DB50-4F37-B24F-2D183EB66EBC}" presName="horz2" presStyleCnt="0"/>
      <dgm:spPr/>
    </dgm:pt>
    <dgm:pt modelId="{BAAD7840-D754-4863-B122-EA9860134FBF}" type="pres">
      <dgm:prSet presAssocID="{A0DB8E8F-DB50-4F37-B24F-2D183EB66EBC}" presName="horzSpace2" presStyleCnt="0"/>
      <dgm:spPr/>
    </dgm:pt>
    <dgm:pt modelId="{C6F700DD-FB4D-48AC-817B-4BC702643C40}" type="pres">
      <dgm:prSet presAssocID="{A0DB8E8F-DB50-4F37-B24F-2D183EB66EBC}" presName="tx2" presStyleLbl="revTx" presStyleIdx="4" presStyleCnt="8"/>
      <dgm:spPr/>
    </dgm:pt>
    <dgm:pt modelId="{73EF2D10-57BB-4C6F-ACC8-C870C6C7D82A}" type="pres">
      <dgm:prSet presAssocID="{A0DB8E8F-DB50-4F37-B24F-2D183EB66EBC}" presName="vert2" presStyleCnt="0"/>
      <dgm:spPr/>
    </dgm:pt>
    <dgm:pt modelId="{C2F7E1BE-24E9-4DA4-87B2-01CEABAD10FD}" type="pres">
      <dgm:prSet presAssocID="{A0DB8E8F-DB50-4F37-B24F-2D183EB66EBC}" presName="thinLine2b" presStyleLbl="callout" presStyleIdx="3" presStyleCnt="7"/>
      <dgm:spPr/>
    </dgm:pt>
    <dgm:pt modelId="{A5B725E1-ACB6-45D5-A9B7-ECBE1CA79EEA}" type="pres">
      <dgm:prSet presAssocID="{A0DB8E8F-DB50-4F37-B24F-2D183EB66EBC}" presName="vertSpace2b" presStyleCnt="0"/>
      <dgm:spPr/>
    </dgm:pt>
    <dgm:pt modelId="{FC5408AA-D2C0-45A4-83C2-0C534B78EF85}" type="pres">
      <dgm:prSet presAssocID="{6BA81167-E1B2-456F-B01A-0E0405932FFF}" presName="horz2" presStyleCnt="0"/>
      <dgm:spPr/>
    </dgm:pt>
    <dgm:pt modelId="{FB28E816-8BE5-4E79-8E26-991EDC9B3BB2}" type="pres">
      <dgm:prSet presAssocID="{6BA81167-E1B2-456F-B01A-0E0405932FFF}" presName="horzSpace2" presStyleCnt="0"/>
      <dgm:spPr/>
    </dgm:pt>
    <dgm:pt modelId="{3046AB6D-5ED1-4565-ABEA-8C6D2AD66E2A}" type="pres">
      <dgm:prSet presAssocID="{6BA81167-E1B2-456F-B01A-0E0405932FFF}" presName="tx2" presStyleLbl="revTx" presStyleIdx="5" presStyleCnt="8"/>
      <dgm:spPr/>
    </dgm:pt>
    <dgm:pt modelId="{6692243B-FA64-4F56-9CA5-200B3CB880BD}" type="pres">
      <dgm:prSet presAssocID="{6BA81167-E1B2-456F-B01A-0E0405932FFF}" presName="vert2" presStyleCnt="0"/>
      <dgm:spPr/>
    </dgm:pt>
    <dgm:pt modelId="{18718CD5-DF35-4DA5-B80C-416BF38D943A}" type="pres">
      <dgm:prSet presAssocID="{6BA81167-E1B2-456F-B01A-0E0405932FFF}" presName="thinLine2b" presStyleLbl="callout" presStyleIdx="4" presStyleCnt="7"/>
      <dgm:spPr/>
    </dgm:pt>
    <dgm:pt modelId="{A4934140-DB7F-4D82-8FC3-95188426C4F7}" type="pres">
      <dgm:prSet presAssocID="{6BA81167-E1B2-456F-B01A-0E0405932FFF}" presName="vertSpace2b" presStyleCnt="0"/>
      <dgm:spPr/>
    </dgm:pt>
    <dgm:pt modelId="{D23A79E3-554C-40E1-A743-FF30B545B03A}" type="pres">
      <dgm:prSet presAssocID="{AA29C81F-1134-45BA-A949-49540C9B6309}" presName="horz2" presStyleCnt="0"/>
      <dgm:spPr/>
    </dgm:pt>
    <dgm:pt modelId="{CA0BC63D-B205-4A15-978D-D4C6BF5E2210}" type="pres">
      <dgm:prSet presAssocID="{AA29C81F-1134-45BA-A949-49540C9B6309}" presName="horzSpace2" presStyleCnt="0"/>
      <dgm:spPr/>
    </dgm:pt>
    <dgm:pt modelId="{E599603B-1F21-4663-8CB6-846C5034AEF7}" type="pres">
      <dgm:prSet presAssocID="{AA29C81F-1134-45BA-A949-49540C9B6309}" presName="tx2" presStyleLbl="revTx" presStyleIdx="6" presStyleCnt="8"/>
      <dgm:spPr/>
    </dgm:pt>
    <dgm:pt modelId="{87698FFB-9117-4C66-AD53-AD2371DC3EA3}" type="pres">
      <dgm:prSet presAssocID="{AA29C81F-1134-45BA-A949-49540C9B6309}" presName="vert2" presStyleCnt="0"/>
      <dgm:spPr/>
    </dgm:pt>
    <dgm:pt modelId="{0FD4D5AB-FD72-435B-8F1E-4D0AAA10927D}" type="pres">
      <dgm:prSet presAssocID="{AA29C81F-1134-45BA-A949-49540C9B6309}" presName="thinLine2b" presStyleLbl="callout" presStyleIdx="5" presStyleCnt="7"/>
      <dgm:spPr/>
    </dgm:pt>
    <dgm:pt modelId="{DBCE5B3A-B374-4859-855C-7CBA6838C8BF}" type="pres">
      <dgm:prSet presAssocID="{AA29C81F-1134-45BA-A949-49540C9B6309}" presName="vertSpace2b" presStyleCnt="0"/>
      <dgm:spPr/>
    </dgm:pt>
    <dgm:pt modelId="{0928D2A4-B0C3-4809-B195-85375E377824}" type="pres">
      <dgm:prSet presAssocID="{38101649-34F6-4DB9-B064-A3B62B781F9D}" presName="horz2" presStyleCnt="0"/>
      <dgm:spPr/>
    </dgm:pt>
    <dgm:pt modelId="{5D2D8A93-A624-4381-A034-B038B65A3D45}" type="pres">
      <dgm:prSet presAssocID="{38101649-34F6-4DB9-B064-A3B62B781F9D}" presName="horzSpace2" presStyleCnt="0"/>
      <dgm:spPr/>
    </dgm:pt>
    <dgm:pt modelId="{E0D01CAB-E715-4285-A469-681CC0B11661}" type="pres">
      <dgm:prSet presAssocID="{38101649-34F6-4DB9-B064-A3B62B781F9D}" presName="tx2" presStyleLbl="revTx" presStyleIdx="7" presStyleCnt="8"/>
      <dgm:spPr/>
    </dgm:pt>
    <dgm:pt modelId="{0CB9B4BA-7374-4FFD-8860-A1307AEC19A2}" type="pres">
      <dgm:prSet presAssocID="{38101649-34F6-4DB9-B064-A3B62B781F9D}" presName="vert2" presStyleCnt="0"/>
      <dgm:spPr/>
    </dgm:pt>
    <dgm:pt modelId="{85F3F824-41F6-46E0-999E-FC8E6BA23774}" type="pres">
      <dgm:prSet presAssocID="{38101649-34F6-4DB9-B064-A3B62B781F9D}" presName="thinLine2b" presStyleLbl="callout" presStyleIdx="6" presStyleCnt="7"/>
      <dgm:spPr/>
    </dgm:pt>
    <dgm:pt modelId="{02083BB1-0122-4180-A996-2C8E7850BB5B}" type="pres">
      <dgm:prSet presAssocID="{38101649-34F6-4DB9-B064-A3B62B781F9D}" presName="vertSpace2b" presStyleCnt="0"/>
      <dgm:spPr/>
    </dgm:pt>
  </dgm:ptLst>
  <dgm:cxnLst>
    <dgm:cxn modelId="{06002C03-B6AA-4F48-88C4-A99B2E13C66D}" type="presOf" srcId="{5B6BEC87-C281-4271-A44D-4F4D4B167FBF}" destId="{154A4CED-1222-407E-BD75-9E0858F4567D}" srcOrd="0" destOrd="0" presId="urn:microsoft.com/office/officeart/2008/layout/LinedList"/>
    <dgm:cxn modelId="{97D9411D-A64A-4C6C-B865-0D2244CCBEEC}" type="presOf" srcId="{38101649-34F6-4DB9-B064-A3B62B781F9D}" destId="{E0D01CAB-E715-4285-A469-681CC0B11661}" srcOrd="0" destOrd="0" presId="urn:microsoft.com/office/officeart/2008/layout/LinedList"/>
    <dgm:cxn modelId="{59996770-B20D-4DE7-9BD8-1F93CD245C6B}" srcId="{01ECAFE0-6BFF-48DC-AEB3-C4533D9B3B73}" destId="{A0DB8E8F-DB50-4F37-B24F-2D183EB66EBC}" srcOrd="3" destOrd="0" parTransId="{90257859-6220-487B-8240-AC2333320BEC}" sibTransId="{ADEFCE1F-696F-4799-B629-F16A769F019F}"/>
    <dgm:cxn modelId="{C4DC9177-B44F-4FD4-BE91-FD1250DF32A1}" srcId="{01ECAFE0-6BFF-48DC-AEB3-C4533D9B3B73}" destId="{2B977610-746E-4987-A739-280E4BA46A17}" srcOrd="1" destOrd="0" parTransId="{1B268B77-6F39-4AF5-9C62-3A4D14D91E39}" sibTransId="{4A35A438-5039-4424-B913-461A0DCB09CC}"/>
    <dgm:cxn modelId="{40639578-08A6-4B37-905B-7A6497C1964A}" srcId="{01ECAFE0-6BFF-48DC-AEB3-C4533D9B3B73}" destId="{AA29C81F-1134-45BA-A949-49540C9B6309}" srcOrd="5" destOrd="0" parTransId="{21DF0E85-C198-4F88-B7DB-A448EF4CAD1D}" sibTransId="{BD1E9A88-7BDF-4D3F-995E-62B6CBCEDD70}"/>
    <dgm:cxn modelId="{5C39997B-A717-4F93-A037-3C9CF8530896}" type="presOf" srcId="{AA29C81F-1134-45BA-A949-49540C9B6309}" destId="{E599603B-1F21-4663-8CB6-846C5034AEF7}" srcOrd="0" destOrd="0" presId="urn:microsoft.com/office/officeart/2008/layout/LinedList"/>
    <dgm:cxn modelId="{F7BE7C89-4D6B-45F9-BC62-7FCDFAEB1A3B}" type="presOf" srcId="{6BA81167-E1B2-456F-B01A-0E0405932FFF}" destId="{3046AB6D-5ED1-4565-ABEA-8C6D2AD66E2A}" srcOrd="0" destOrd="0" presId="urn:microsoft.com/office/officeart/2008/layout/LinedList"/>
    <dgm:cxn modelId="{897B4C9C-B48F-4FAD-9049-E1DD69D2475D}" srcId="{D6929DFD-4741-401D-A41E-0E4432491B08}" destId="{01ECAFE0-6BFF-48DC-AEB3-C4533D9B3B73}" srcOrd="0" destOrd="0" parTransId="{E8A1A5D2-2174-417D-88AF-38FE3247BD40}" sibTransId="{0B061C21-6A4F-4C99-AED3-A263CBDF1668}"/>
    <dgm:cxn modelId="{E9E513B9-1FB9-4FC4-8648-5FE5431A3E3A}" type="presOf" srcId="{1B65A2DF-412C-445E-BEB6-F7A6C0D5A705}" destId="{041785C0-F2C2-47B9-8C2F-D235566BAE0C}" srcOrd="0" destOrd="0" presId="urn:microsoft.com/office/officeart/2008/layout/LinedList"/>
    <dgm:cxn modelId="{E9F2D2BF-9750-4180-B55A-63F91CD8E574}" type="presOf" srcId="{D6929DFD-4741-401D-A41E-0E4432491B08}" destId="{8B8393EC-C70C-4A3A-96BC-729866621710}" srcOrd="0" destOrd="0" presId="urn:microsoft.com/office/officeart/2008/layout/LinedList"/>
    <dgm:cxn modelId="{F1BA8BC1-5866-4AD8-A793-776FE4C4A08F}" type="presOf" srcId="{A0DB8E8F-DB50-4F37-B24F-2D183EB66EBC}" destId="{C6F700DD-FB4D-48AC-817B-4BC702643C40}" srcOrd="0" destOrd="0" presId="urn:microsoft.com/office/officeart/2008/layout/LinedList"/>
    <dgm:cxn modelId="{9C1076C6-60C6-43B3-94B2-06160AB84418}" srcId="{01ECAFE0-6BFF-48DC-AEB3-C4533D9B3B73}" destId="{5B6BEC87-C281-4271-A44D-4F4D4B167FBF}" srcOrd="2" destOrd="0" parTransId="{4AFC736E-A1C8-4C15-AC59-6B7AFFA76507}" sibTransId="{A2931C93-7F4A-4AB9-A686-CA04F4F39EFA}"/>
    <dgm:cxn modelId="{B1B40DCC-771B-4F0B-987D-CA99E1D875F6}" type="presOf" srcId="{01ECAFE0-6BFF-48DC-AEB3-C4533D9B3B73}" destId="{8B9430A9-BAC9-41E9-B189-04E1868BEA9D}" srcOrd="0" destOrd="0" presId="urn:microsoft.com/office/officeart/2008/layout/LinedList"/>
    <dgm:cxn modelId="{590CD8D8-483A-4CD2-ABB4-B4BBB1CF7C8D}" srcId="{01ECAFE0-6BFF-48DC-AEB3-C4533D9B3B73}" destId="{1B65A2DF-412C-445E-BEB6-F7A6C0D5A705}" srcOrd="0" destOrd="0" parTransId="{56E56CF7-CF0C-4323-AD8E-0F6EF81063E8}" sibTransId="{6138AA3E-5582-497F-B9ED-F91F0E41F308}"/>
    <dgm:cxn modelId="{DD4F46D9-6738-4AC6-9DCD-7461F17AC9C2}" srcId="{01ECAFE0-6BFF-48DC-AEB3-C4533D9B3B73}" destId="{38101649-34F6-4DB9-B064-A3B62B781F9D}" srcOrd="6" destOrd="0" parTransId="{29120CCD-5E42-4756-95CF-57BE471BB682}" sibTransId="{D9FEBB90-0919-47E2-AE34-6EA8D838BB53}"/>
    <dgm:cxn modelId="{4CC72FE2-7AA4-4D9C-AF20-5A97D2C77B00}" type="presOf" srcId="{2B977610-746E-4987-A739-280E4BA46A17}" destId="{0B20A065-CAC4-48B1-A562-4E3B62AA7BFB}" srcOrd="0" destOrd="0" presId="urn:microsoft.com/office/officeart/2008/layout/LinedList"/>
    <dgm:cxn modelId="{0646A5F9-2C95-4A43-A50A-48F872F05CC4}" srcId="{01ECAFE0-6BFF-48DC-AEB3-C4533D9B3B73}" destId="{6BA81167-E1B2-456F-B01A-0E0405932FFF}" srcOrd="4" destOrd="0" parTransId="{9FF8BA0E-7FA8-4099-895C-D7C319EA07DB}" sibTransId="{41BA47E7-965C-46A1-9CD3-D0C1D8ED7062}"/>
    <dgm:cxn modelId="{B92A8E2E-A0C8-48CF-90F9-3E208DC8F9DB}" type="presParOf" srcId="{8B8393EC-C70C-4A3A-96BC-729866621710}" destId="{BC8BC75B-DB8D-4348-A4D8-B473CF189B80}" srcOrd="0" destOrd="0" presId="urn:microsoft.com/office/officeart/2008/layout/LinedList"/>
    <dgm:cxn modelId="{7235A9D8-609A-4EB0-931D-E27B1E183021}" type="presParOf" srcId="{8B8393EC-C70C-4A3A-96BC-729866621710}" destId="{F060C57D-B8F7-4100-9026-F167B49D63A8}" srcOrd="1" destOrd="0" presId="urn:microsoft.com/office/officeart/2008/layout/LinedList"/>
    <dgm:cxn modelId="{C30BD835-25F0-4FDF-AE2F-27EAC746CACB}" type="presParOf" srcId="{F060C57D-B8F7-4100-9026-F167B49D63A8}" destId="{8B9430A9-BAC9-41E9-B189-04E1868BEA9D}" srcOrd="0" destOrd="0" presId="urn:microsoft.com/office/officeart/2008/layout/LinedList"/>
    <dgm:cxn modelId="{95D8ABA5-865C-4446-8B75-35C8A21A81C0}" type="presParOf" srcId="{F060C57D-B8F7-4100-9026-F167B49D63A8}" destId="{FE69074D-3D39-4100-8632-05EEEAE73078}" srcOrd="1" destOrd="0" presId="urn:microsoft.com/office/officeart/2008/layout/LinedList"/>
    <dgm:cxn modelId="{53668D9F-F115-46B2-B3F4-FE25A468B32E}" type="presParOf" srcId="{FE69074D-3D39-4100-8632-05EEEAE73078}" destId="{8D88A7E9-C952-4300-98C8-A9A9BD443013}" srcOrd="0" destOrd="0" presId="urn:microsoft.com/office/officeart/2008/layout/LinedList"/>
    <dgm:cxn modelId="{FE6AE25E-2588-4C10-8E09-E243A48438B3}" type="presParOf" srcId="{FE69074D-3D39-4100-8632-05EEEAE73078}" destId="{7365D3B6-74F8-47AF-A682-C3EE02CB1A4A}" srcOrd="1" destOrd="0" presId="urn:microsoft.com/office/officeart/2008/layout/LinedList"/>
    <dgm:cxn modelId="{46BDF9A8-388F-4E17-824C-30CE943F0331}" type="presParOf" srcId="{7365D3B6-74F8-47AF-A682-C3EE02CB1A4A}" destId="{5191D834-1A4F-422C-ADAF-FD15FE6A3920}" srcOrd="0" destOrd="0" presId="urn:microsoft.com/office/officeart/2008/layout/LinedList"/>
    <dgm:cxn modelId="{3C2E29E6-2247-405F-8814-33B825FECD49}" type="presParOf" srcId="{7365D3B6-74F8-47AF-A682-C3EE02CB1A4A}" destId="{041785C0-F2C2-47B9-8C2F-D235566BAE0C}" srcOrd="1" destOrd="0" presId="urn:microsoft.com/office/officeart/2008/layout/LinedList"/>
    <dgm:cxn modelId="{2EFD68FF-C54A-4CD8-A192-581545A3FD2F}" type="presParOf" srcId="{7365D3B6-74F8-47AF-A682-C3EE02CB1A4A}" destId="{651A4B94-D570-4BD6-A06C-19018589028E}" srcOrd="2" destOrd="0" presId="urn:microsoft.com/office/officeart/2008/layout/LinedList"/>
    <dgm:cxn modelId="{21E9AF71-7487-4C30-80EF-4A377FBB48FA}" type="presParOf" srcId="{FE69074D-3D39-4100-8632-05EEEAE73078}" destId="{C91D8BA3-AEF5-4F09-A945-AE02EA3A8168}" srcOrd="2" destOrd="0" presId="urn:microsoft.com/office/officeart/2008/layout/LinedList"/>
    <dgm:cxn modelId="{47AC4860-3420-481B-8116-A0BE9A170745}" type="presParOf" srcId="{FE69074D-3D39-4100-8632-05EEEAE73078}" destId="{5A485A94-9DCE-41A7-BC8C-1C1473584F71}" srcOrd="3" destOrd="0" presId="urn:microsoft.com/office/officeart/2008/layout/LinedList"/>
    <dgm:cxn modelId="{539016CC-D991-4283-B979-2ABD0DA2D293}" type="presParOf" srcId="{FE69074D-3D39-4100-8632-05EEEAE73078}" destId="{AB8583D7-1D42-4198-8215-E6CA95D671EB}" srcOrd="4" destOrd="0" presId="urn:microsoft.com/office/officeart/2008/layout/LinedList"/>
    <dgm:cxn modelId="{EA907FE1-6AE4-4354-B0C6-02B58C0D33F9}" type="presParOf" srcId="{AB8583D7-1D42-4198-8215-E6CA95D671EB}" destId="{D18F7AED-4DDB-4AD4-A409-D42A6E2BF3BE}" srcOrd="0" destOrd="0" presId="urn:microsoft.com/office/officeart/2008/layout/LinedList"/>
    <dgm:cxn modelId="{385C2F86-54DF-4859-A140-C6B1A1D4477F}" type="presParOf" srcId="{AB8583D7-1D42-4198-8215-E6CA95D671EB}" destId="{0B20A065-CAC4-48B1-A562-4E3B62AA7BFB}" srcOrd="1" destOrd="0" presId="urn:microsoft.com/office/officeart/2008/layout/LinedList"/>
    <dgm:cxn modelId="{7C4E4CDA-137F-40C3-AC20-3EA323F8A293}" type="presParOf" srcId="{AB8583D7-1D42-4198-8215-E6CA95D671EB}" destId="{A79B7AEE-DF86-4AA2-96DC-021EF8D82247}" srcOrd="2" destOrd="0" presId="urn:microsoft.com/office/officeart/2008/layout/LinedList"/>
    <dgm:cxn modelId="{9AD62663-836F-4503-B8C5-8CFA36C71F21}" type="presParOf" srcId="{FE69074D-3D39-4100-8632-05EEEAE73078}" destId="{837F03C1-B3C4-401B-90DE-295E239849E5}" srcOrd="5" destOrd="0" presId="urn:microsoft.com/office/officeart/2008/layout/LinedList"/>
    <dgm:cxn modelId="{F58674D2-4EE7-4589-BDE3-0B55187CCEF1}" type="presParOf" srcId="{FE69074D-3D39-4100-8632-05EEEAE73078}" destId="{C140CD98-51CC-46C3-AE86-71D77FEC48EF}" srcOrd="6" destOrd="0" presId="urn:microsoft.com/office/officeart/2008/layout/LinedList"/>
    <dgm:cxn modelId="{182F104F-7D5F-4D11-A15C-517C358D206F}" type="presParOf" srcId="{FE69074D-3D39-4100-8632-05EEEAE73078}" destId="{043B66A0-A5D6-409A-9FC3-7CA871B7D816}" srcOrd="7" destOrd="0" presId="urn:microsoft.com/office/officeart/2008/layout/LinedList"/>
    <dgm:cxn modelId="{A96F58CA-3CE4-4C15-AF03-98A878F82C86}" type="presParOf" srcId="{043B66A0-A5D6-409A-9FC3-7CA871B7D816}" destId="{ED13FAFF-BE15-459D-BDBF-4227A457A0BD}" srcOrd="0" destOrd="0" presId="urn:microsoft.com/office/officeart/2008/layout/LinedList"/>
    <dgm:cxn modelId="{FE9CAE6E-DE59-4ED1-B538-2FBE6FBC3E3B}" type="presParOf" srcId="{043B66A0-A5D6-409A-9FC3-7CA871B7D816}" destId="{154A4CED-1222-407E-BD75-9E0858F4567D}" srcOrd="1" destOrd="0" presId="urn:microsoft.com/office/officeart/2008/layout/LinedList"/>
    <dgm:cxn modelId="{FF99DABC-6B85-44AF-B848-05999A1CD0FE}" type="presParOf" srcId="{043B66A0-A5D6-409A-9FC3-7CA871B7D816}" destId="{D9774D29-5957-4505-8E82-4B4B9426B2B4}" srcOrd="2" destOrd="0" presId="urn:microsoft.com/office/officeart/2008/layout/LinedList"/>
    <dgm:cxn modelId="{D75544DB-2F9E-48A7-998F-13BA0F8D3CB3}" type="presParOf" srcId="{FE69074D-3D39-4100-8632-05EEEAE73078}" destId="{DA37A0E5-4A13-4D48-849B-A04842DB270D}" srcOrd="8" destOrd="0" presId="urn:microsoft.com/office/officeart/2008/layout/LinedList"/>
    <dgm:cxn modelId="{D04A85B0-2F2E-459D-AFB4-ED274192677B}" type="presParOf" srcId="{FE69074D-3D39-4100-8632-05EEEAE73078}" destId="{3942CD98-E473-42DF-ADA1-C90C68C9A458}" srcOrd="9" destOrd="0" presId="urn:microsoft.com/office/officeart/2008/layout/LinedList"/>
    <dgm:cxn modelId="{C563B7C3-5CFE-4720-BF3B-5A52C5EA5EAA}" type="presParOf" srcId="{FE69074D-3D39-4100-8632-05EEEAE73078}" destId="{45675D91-AD8E-4837-947F-BBEE9FE5259D}" srcOrd="10" destOrd="0" presId="urn:microsoft.com/office/officeart/2008/layout/LinedList"/>
    <dgm:cxn modelId="{8E28F72B-ACDD-403D-AF19-2218F08806FA}" type="presParOf" srcId="{45675D91-AD8E-4837-947F-BBEE9FE5259D}" destId="{BAAD7840-D754-4863-B122-EA9860134FBF}" srcOrd="0" destOrd="0" presId="urn:microsoft.com/office/officeart/2008/layout/LinedList"/>
    <dgm:cxn modelId="{C9EE71CE-707F-4DF2-B006-1031A3F944B9}" type="presParOf" srcId="{45675D91-AD8E-4837-947F-BBEE9FE5259D}" destId="{C6F700DD-FB4D-48AC-817B-4BC702643C40}" srcOrd="1" destOrd="0" presId="urn:microsoft.com/office/officeart/2008/layout/LinedList"/>
    <dgm:cxn modelId="{BF81285D-D8A2-428C-8C33-CABF14F3833D}" type="presParOf" srcId="{45675D91-AD8E-4837-947F-BBEE9FE5259D}" destId="{73EF2D10-57BB-4C6F-ACC8-C870C6C7D82A}" srcOrd="2" destOrd="0" presId="urn:microsoft.com/office/officeart/2008/layout/LinedList"/>
    <dgm:cxn modelId="{C3FC3659-2CBE-4557-9792-4B9F16A3CFA3}" type="presParOf" srcId="{FE69074D-3D39-4100-8632-05EEEAE73078}" destId="{C2F7E1BE-24E9-4DA4-87B2-01CEABAD10FD}" srcOrd="11" destOrd="0" presId="urn:microsoft.com/office/officeart/2008/layout/LinedList"/>
    <dgm:cxn modelId="{397A0691-C13B-44F4-9E7A-A464FD1A4D3D}" type="presParOf" srcId="{FE69074D-3D39-4100-8632-05EEEAE73078}" destId="{A5B725E1-ACB6-45D5-A9B7-ECBE1CA79EEA}" srcOrd="12" destOrd="0" presId="urn:microsoft.com/office/officeart/2008/layout/LinedList"/>
    <dgm:cxn modelId="{A32775DA-D3DA-496F-B0C2-F67CF374C418}" type="presParOf" srcId="{FE69074D-3D39-4100-8632-05EEEAE73078}" destId="{FC5408AA-D2C0-45A4-83C2-0C534B78EF85}" srcOrd="13" destOrd="0" presId="urn:microsoft.com/office/officeart/2008/layout/LinedList"/>
    <dgm:cxn modelId="{5DD781F8-50F9-4795-A189-7A9DA8DCC2C3}" type="presParOf" srcId="{FC5408AA-D2C0-45A4-83C2-0C534B78EF85}" destId="{FB28E816-8BE5-4E79-8E26-991EDC9B3BB2}" srcOrd="0" destOrd="0" presId="urn:microsoft.com/office/officeart/2008/layout/LinedList"/>
    <dgm:cxn modelId="{7B297986-1560-45F0-B3B7-0630707E1453}" type="presParOf" srcId="{FC5408AA-D2C0-45A4-83C2-0C534B78EF85}" destId="{3046AB6D-5ED1-4565-ABEA-8C6D2AD66E2A}" srcOrd="1" destOrd="0" presId="urn:microsoft.com/office/officeart/2008/layout/LinedList"/>
    <dgm:cxn modelId="{ABA90D6A-0625-4B66-8EF1-4A73C5EBF36E}" type="presParOf" srcId="{FC5408AA-D2C0-45A4-83C2-0C534B78EF85}" destId="{6692243B-FA64-4F56-9CA5-200B3CB880BD}" srcOrd="2" destOrd="0" presId="urn:microsoft.com/office/officeart/2008/layout/LinedList"/>
    <dgm:cxn modelId="{E0B78D8A-A6C4-4371-9846-5240097E5172}" type="presParOf" srcId="{FE69074D-3D39-4100-8632-05EEEAE73078}" destId="{18718CD5-DF35-4DA5-B80C-416BF38D943A}" srcOrd="14" destOrd="0" presId="urn:microsoft.com/office/officeart/2008/layout/LinedList"/>
    <dgm:cxn modelId="{412A9E34-6AAE-4187-99CF-58E651C416C5}" type="presParOf" srcId="{FE69074D-3D39-4100-8632-05EEEAE73078}" destId="{A4934140-DB7F-4D82-8FC3-95188426C4F7}" srcOrd="15" destOrd="0" presId="urn:microsoft.com/office/officeart/2008/layout/LinedList"/>
    <dgm:cxn modelId="{585680AE-DDC0-4D0E-B9BB-84A65353447B}" type="presParOf" srcId="{FE69074D-3D39-4100-8632-05EEEAE73078}" destId="{D23A79E3-554C-40E1-A743-FF30B545B03A}" srcOrd="16" destOrd="0" presId="urn:microsoft.com/office/officeart/2008/layout/LinedList"/>
    <dgm:cxn modelId="{5AA5AB6C-538E-44AB-80A4-8FC69B4F9FEC}" type="presParOf" srcId="{D23A79E3-554C-40E1-A743-FF30B545B03A}" destId="{CA0BC63D-B205-4A15-978D-D4C6BF5E2210}" srcOrd="0" destOrd="0" presId="urn:microsoft.com/office/officeart/2008/layout/LinedList"/>
    <dgm:cxn modelId="{165BBFC6-FD73-4F96-AC8F-7486B547CB39}" type="presParOf" srcId="{D23A79E3-554C-40E1-A743-FF30B545B03A}" destId="{E599603B-1F21-4663-8CB6-846C5034AEF7}" srcOrd="1" destOrd="0" presId="urn:microsoft.com/office/officeart/2008/layout/LinedList"/>
    <dgm:cxn modelId="{EE0638F1-9789-43A4-8539-45ADBF1D4B12}" type="presParOf" srcId="{D23A79E3-554C-40E1-A743-FF30B545B03A}" destId="{87698FFB-9117-4C66-AD53-AD2371DC3EA3}" srcOrd="2" destOrd="0" presId="urn:microsoft.com/office/officeart/2008/layout/LinedList"/>
    <dgm:cxn modelId="{A38A3C16-61A1-4DA4-AFAC-464EC42C8951}" type="presParOf" srcId="{FE69074D-3D39-4100-8632-05EEEAE73078}" destId="{0FD4D5AB-FD72-435B-8F1E-4D0AAA10927D}" srcOrd="17" destOrd="0" presId="urn:microsoft.com/office/officeart/2008/layout/LinedList"/>
    <dgm:cxn modelId="{CE669E47-5529-41E9-9F23-FC4EDFB52F42}" type="presParOf" srcId="{FE69074D-3D39-4100-8632-05EEEAE73078}" destId="{DBCE5B3A-B374-4859-855C-7CBA6838C8BF}" srcOrd="18" destOrd="0" presId="urn:microsoft.com/office/officeart/2008/layout/LinedList"/>
    <dgm:cxn modelId="{1C573FF8-74BF-4057-96B5-0C9EDC04F0BE}" type="presParOf" srcId="{FE69074D-3D39-4100-8632-05EEEAE73078}" destId="{0928D2A4-B0C3-4809-B195-85375E377824}" srcOrd="19" destOrd="0" presId="urn:microsoft.com/office/officeart/2008/layout/LinedList"/>
    <dgm:cxn modelId="{48BD14E3-91D3-4E22-8279-445DC4C252F9}" type="presParOf" srcId="{0928D2A4-B0C3-4809-B195-85375E377824}" destId="{5D2D8A93-A624-4381-A034-B038B65A3D45}" srcOrd="0" destOrd="0" presId="urn:microsoft.com/office/officeart/2008/layout/LinedList"/>
    <dgm:cxn modelId="{5B850E63-6749-4FCF-AE49-863C5CDBEEF9}" type="presParOf" srcId="{0928D2A4-B0C3-4809-B195-85375E377824}" destId="{E0D01CAB-E715-4285-A469-681CC0B11661}" srcOrd="1" destOrd="0" presId="urn:microsoft.com/office/officeart/2008/layout/LinedList"/>
    <dgm:cxn modelId="{8AD41BE2-01FE-4D23-BC8C-B992F4665D46}" type="presParOf" srcId="{0928D2A4-B0C3-4809-B195-85375E377824}" destId="{0CB9B4BA-7374-4FFD-8860-A1307AEC19A2}" srcOrd="2" destOrd="0" presId="urn:microsoft.com/office/officeart/2008/layout/LinedList"/>
    <dgm:cxn modelId="{2A2FE90A-B153-4BB0-AD6A-33CB1296FE27}" type="presParOf" srcId="{FE69074D-3D39-4100-8632-05EEEAE73078}" destId="{85F3F824-41F6-46E0-999E-FC8E6BA23774}" srcOrd="20" destOrd="0" presId="urn:microsoft.com/office/officeart/2008/layout/LinedList"/>
    <dgm:cxn modelId="{AB283771-75FE-4203-A1A4-09EB3801EB41}" type="presParOf" srcId="{FE69074D-3D39-4100-8632-05EEEAE73078}" destId="{02083BB1-0122-4180-A996-2C8E7850BB5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BC75B-DB8D-4348-A4D8-B473CF189B80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430A9-BAC9-41E9-B189-04E1868BEA9D}">
      <dsp:nvSpPr>
        <dsp:cNvPr id="0" name=""/>
        <dsp:cNvSpPr/>
      </dsp:nvSpPr>
      <dsp:spPr>
        <a:xfrm>
          <a:off x="0" y="0"/>
          <a:ext cx="1920240" cy="531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Test</a:t>
          </a:r>
          <a:endParaRPr lang="zh-CN" altLang="en-US" sz="6500" kern="1200" dirty="0"/>
        </a:p>
      </dsp:txBody>
      <dsp:txXfrm>
        <a:off x="0" y="0"/>
        <a:ext cx="1920240" cy="5312004"/>
      </dsp:txXfrm>
    </dsp:sp>
    <dsp:sp modelId="{041785C0-F2C2-47B9-8C2F-D235566BAE0C}">
      <dsp:nvSpPr>
        <dsp:cNvPr id="0" name=""/>
        <dsp:cNvSpPr/>
      </dsp:nvSpPr>
      <dsp:spPr>
        <a:xfrm>
          <a:off x="2064258" y="35858"/>
          <a:ext cx="7536942" cy="71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Nth Term Test for diverge</a:t>
          </a:r>
          <a:endParaRPr lang="zh-CN" altLang="en-US" sz="2900" kern="1200" dirty="0"/>
        </a:p>
      </dsp:txBody>
      <dsp:txXfrm>
        <a:off x="2064258" y="35858"/>
        <a:ext cx="7536942" cy="717172"/>
      </dsp:txXfrm>
    </dsp:sp>
    <dsp:sp modelId="{C91D8BA3-AEF5-4F09-A945-AE02EA3A8168}">
      <dsp:nvSpPr>
        <dsp:cNvPr id="0" name=""/>
        <dsp:cNvSpPr/>
      </dsp:nvSpPr>
      <dsp:spPr>
        <a:xfrm>
          <a:off x="1920240" y="753031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0A065-CAC4-48B1-A562-4E3B62AA7BFB}">
      <dsp:nvSpPr>
        <dsp:cNvPr id="0" name=""/>
        <dsp:cNvSpPr/>
      </dsp:nvSpPr>
      <dsp:spPr>
        <a:xfrm>
          <a:off x="2064258" y="788889"/>
          <a:ext cx="7536942" cy="71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Integral Test</a:t>
          </a:r>
          <a:endParaRPr lang="zh-CN" altLang="en-US" sz="2900" kern="1200" dirty="0"/>
        </a:p>
      </dsp:txBody>
      <dsp:txXfrm>
        <a:off x="2064258" y="788889"/>
        <a:ext cx="7536942" cy="717172"/>
      </dsp:txXfrm>
    </dsp:sp>
    <dsp:sp modelId="{837F03C1-B3C4-401B-90DE-295E239849E5}">
      <dsp:nvSpPr>
        <dsp:cNvPr id="0" name=""/>
        <dsp:cNvSpPr/>
      </dsp:nvSpPr>
      <dsp:spPr>
        <a:xfrm>
          <a:off x="1920240" y="1506062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A4CED-1222-407E-BD75-9E0858F4567D}">
      <dsp:nvSpPr>
        <dsp:cNvPr id="0" name=""/>
        <dsp:cNvSpPr/>
      </dsp:nvSpPr>
      <dsp:spPr>
        <a:xfrm>
          <a:off x="2064258" y="1541920"/>
          <a:ext cx="7536942" cy="71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Comparison Test for Positive-Term series</a:t>
          </a:r>
          <a:endParaRPr lang="zh-CN" altLang="en-US" sz="2900" kern="1200" dirty="0"/>
        </a:p>
      </dsp:txBody>
      <dsp:txXfrm>
        <a:off x="2064258" y="1541920"/>
        <a:ext cx="7536942" cy="717172"/>
      </dsp:txXfrm>
    </dsp:sp>
    <dsp:sp modelId="{DA37A0E5-4A13-4D48-849B-A04842DB270D}">
      <dsp:nvSpPr>
        <dsp:cNvPr id="0" name=""/>
        <dsp:cNvSpPr/>
      </dsp:nvSpPr>
      <dsp:spPr>
        <a:xfrm>
          <a:off x="1920240" y="2259093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700DD-FB4D-48AC-817B-4BC702643C40}">
      <dsp:nvSpPr>
        <dsp:cNvPr id="0" name=""/>
        <dsp:cNvSpPr/>
      </dsp:nvSpPr>
      <dsp:spPr>
        <a:xfrm>
          <a:off x="2064258" y="2294951"/>
          <a:ext cx="7536942" cy="71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Limit Comparison Test for Positive-Term series</a:t>
          </a:r>
          <a:endParaRPr lang="zh-CN" altLang="en-US" sz="2900" kern="1200" dirty="0"/>
        </a:p>
      </dsp:txBody>
      <dsp:txXfrm>
        <a:off x="2064258" y="2294951"/>
        <a:ext cx="7536942" cy="717172"/>
      </dsp:txXfrm>
    </dsp:sp>
    <dsp:sp modelId="{C2F7E1BE-24E9-4DA4-87B2-01CEABAD10FD}">
      <dsp:nvSpPr>
        <dsp:cNvPr id="0" name=""/>
        <dsp:cNvSpPr/>
      </dsp:nvSpPr>
      <dsp:spPr>
        <a:xfrm>
          <a:off x="1920240" y="3012124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6AB6D-5ED1-4565-ABEA-8C6D2AD66E2A}">
      <dsp:nvSpPr>
        <dsp:cNvPr id="0" name=""/>
        <dsp:cNvSpPr/>
      </dsp:nvSpPr>
      <dsp:spPr>
        <a:xfrm>
          <a:off x="2064258" y="3047982"/>
          <a:ext cx="7536942" cy="71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Alternating Series Test</a:t>
          </a:r>
          <a:endParaRPr lang="zh-CN" altLang="en-US" sz="2900" kern="1200" dirty="0"/>
        </a:p>
      </dsp:txBody>
      <dsp:txXfrm>
        <a:off x="2064258" y="3047982"/>
        <a:ext cx="7536942" cy="717172"/>
      </dsp:txXfrm>
    </dsp:sp>
    <dsp:sp modelId="{18718CD5-DF35-4DA5-B80C-416BF38D943A}">
      <dsp:nvSpPr>
        <dsp:cNvPr id="0" name=""/>
        <dsp:cNvSpPr/>
      </dsp:nvSpPr>
      <dsp:spPr>
        <a:xfrm>
          <a:off x="1920240" y="3765155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9603B-1F21-4663-8CB6-846C5034AEF7}">
      <dsp:nvSpPr>
        <dsp:cNvPr id="0" name=""/>
        <dsp:cNvSpPr/>
      </dsp:nvSpPr>
      <dsp:spPr>
        <a:xfrm>
          <a:off x="2064258" y="3801013"/>
          <a:ext cx="7536942" cy="71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b="1" u="sng" kern="1200" dirty="0"/>
            <a:t>Ratio Test</a:t>
          </a:r>
          <a:endParaRPr lang="zh-CN" altLang="en-US" sz="2900" b="1" u="sng" kern="1200" dirty="0"/>
        </a:p>
      </dsp:txBody>
      <dsp:txXfrm>
        <a:off x="2064258" y="3801013"/>
        <a:ext cx="7536942" cy="717172"/>
      </dsp:txXfrm>
    </dsp:sp>
    <dsp:sp modelId="{0FD4D5AB-FD72-435B-8F1E-4D0AAA10927D}">
      <dsp:nvSpPr>
        <dsp:cNvPr id="0" name=""/>
        <dsp:cNvSpPr/>
      </dsp:nvSpPr>
      <dsp:spPr>
        <a:xfrm>
          <a:off x="1920240" y="4518186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01CAB-E715-4285-A469-681CC0B11661}">
      <dsp:nvSpPr>
        <dsp:cNvPr id="0" name=""/>
        <dsp:cNvSpPr/>
      </dsp:nvSpPr>
      <dsp:spPr>
        <a:xfrm>
          <a:off x="2064258" y="4554044"/>
          <a:ext cx="7536942" cy="71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b="1" u="sng" kern="1200" dirty="0">
              <a:effectLst/>
            </a:rPr>
            <a:t>Root Test</a:t>
          </a:r>
          <a:endParaRPr lang="zh-CN" altLang="en-US" sz="2900" b="1" u="sng" kern="1200" dirty="0">
            <a:effectLst/>
          </a:endParaRPr>
        </a:p>
      </dsp:txBody>
      <dsp:txXfrm>
        <a:off x="2064258" y="4554044"/>
        <a:ext cx="7536942" cy="717172"/>
      </dsp:txXfrm>
    </dsp:sp>
    <dsp:sp modelId="{85F3F824-41F6-46E0-999E-FC8E6BA23774}">
      <dsp:nvSpPr>
        <dsp:cNvPr id="0" name=""/>
        <dsp:cNvSpPr/>
      </dsp:nvSpPr>
      <dsp:spPr>
        <a:xfrm>
          <a:off x="1920240" y="5271217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36248-83E9-452D-A66E-4463A7A8CB10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EBC7E-0058-45D8-9672-4A426973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3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学习本质是最重要的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EBC7E-0058-45D8-9672-4A426973D5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4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EBC7E-0058-45D8-9672-4A426973D5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EBC7E-0058-45D8-9672-4A426973D5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2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EBC7E-0058-45D8-9672-4A426973D53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9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85468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0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9543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9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46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422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EC48509-5127-45EA-B9F6-85EDFCA5216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AF79ED-48F0-4580-BA76-981FDF0528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1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0.png"/><Relationship Id="rId3" Type="http://schemas.openxmlformats.org/officeDocument/2006/relationships/slide" Target="slide8.xml"/><Relationship Id="rId7" Type="http://schemas.openxmlformats.org/officeDocument/2006/relationships/image" Target="../media/image2.png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slide" Target="slide65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38.xml"/><Relationship Id="rId1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7.png"/><Relationship Id="rId10" Type="http://schemas.openxmlformats.org/officeDocument/2006/relationships/image" Target="../media/image73.png"/><Relationship Id="rId4" Type="http://schemas.openxmlformats.org/officeDocument/2006/relationships/image" Target="../media/image510.png"/><Relationship Id="rId9" Type="http://schemas.openxmlformats.org/officeDocument/2006/relationships/slide" Target="slide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1AB22-5AE6-4493-8CE7-114A789BC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MATH1003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663147-D2CC-46D7-8B92-495045E19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肖其凯 </a:t>
            </a:r>
            <a:r>
              <a:rPr lang="en-US" altLang="zh-CN" dirty="0"/>
              <a:t>Rainbow</a:t>
            </a:r>
          </a:p>
          <a:p>
            <a:r>
              <a:rPr lang="en-US" altLang="zh-CN" dirty="0"/>
              <a:t>University of Macau</a:t>
            </a:r>
          </a:p>
          <a:p>
            <a:r>
              <a:rPr lang="en-US" altLang="zh-CN" dirty="0"/>
              <a:t>15/4/2021</a:t>
            </a:r>
          </a:p>
          <a:p>
            <a:r>
              <a:rPr lang="en-US" altLang="zh-CN" dirty="0"/>
              <a:t>21/5/2021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78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710E4-EDB8-4B77-AF97-ED9E2696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029959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Indefinite Integrals of Common Integrands: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1571F9-48A0-4256-B296-5D094F95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20" y="0"/>
            <a:ext cx="7044880" cy="685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01DD30-24FD-42BC-A763-81B93738109E}"/>
                  </a:ext>
                </a:extLst>
              </p:cNvPr>
              <p:cNvSpPr txBox="1"/>
              <p:nvPr/>
            </p:nvSpPr>
            <p:spPr>
              <a:xfrm>
                <a:off x="1518201" y="5615609"/>
                <a:ext cx="33867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01DD30-24FD-42BC-A763-81B93738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01" y="5615609"/>
                <a:ext cx="338676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34E61A-1BBE-40EE-83A6-3FB0485D8472}"/>
                  </a:ext>
                </a:extLst>
              </p:cNvPr>
              <p:cNvSpPr txBox="1"/>
              <p:nvPr/>
            </p:nvSpPr>
            <p:spPr>
              <a:xfrm>
                <a:off x="1433718" y="5128592"/>
                <a:ext cx="35557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𝑐𝑜𝑡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𝑐𝑠𝑐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34E61A-1BBE-40EE-83A6-3FB0485D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18" y="5128592"/>
                <a:ext cx="35557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1D4516-A289-4416-A784-64A53600DDA1}"/>
                  </a:ext>
                </a:extLst>
              </p:cNvPr>
              <p:cNvSpPr txBox="1"/>
              <p:nvPr/>
            </p:nvSpPr>
            <p:spPr>
              <a:xfrm>
                <a:off x="1433718" y="4641575"/>
                <a:ext cx="35557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𝑜𝑠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1D4516-A289-4416-A784-64A53600D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18" y="4641575"/>
                <a:ext cx="35557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AC56-6412-4288-8D30-A0399A82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0C56-38A3-4A86-BB47-C3A07C12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7FE6477-4F9C-4B8E-911C-830E83635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79" y="591372"/>
            <a:ext cx="10284460" cy="53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623B3-4591-47B3-A662-386EBBDC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609D6-A63F-440A-90BB-38CA5D6F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21A36D-172B-4369-BEF7-3AF383DC9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4" y="591372"/>
            <a:ext cx="11542463" cy="544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7A594-18A3-4A24-9A52-374F94E0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6D573-9919-4744-B549-7568D89F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36F2B-2421-4DDF-99A0-5212B7A55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" y="869673"/>
            <a:ext cx="12054022" cy="51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7E0D1-C761-43F8-9333-E25484EA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F04F87-D1AD-4111-90DD-71D2B005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6" y="414392"/>
            <a:ext cx="11727581" cy="566987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3BD3C6-1DB4-46B4-9C76-F1479711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2546-73DC-4AC7-944D-1FCB8C1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1.Simple Rule for Indefinite Integral: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9B5165-D792-4A2F-9B3E-8BBA5626B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i="1" dirty="0">
                    <a:latin typeface="Cambria Math" panose="02040503050406030204" pitchFamily="18" charset="0"/>
                  </a:rPr>
                  <a:t>Rule: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dx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Cambria Math" panose="02040503050406030204" pitchFamily="18" charset="0"/>
                  </a:rPr>
                  <a:t>Example: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+3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dx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9B5165-D792-4A2F-9B3E-8BBA5626B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9A8E-7CAF-417E-966C-A2D26B21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Integration by parts: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分部积分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8E0C8-4BB1-411D-8663-859B79504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Rule: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𝑢𝑑𝑣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𝑣𝑑𝑢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Example: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8E0C8-4BB1-411D-8663-859B79504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5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7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9A8E-7CAF-417E-966C-A2D26B21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Integration by parts:</a:t>
            </a:r>
            <a:br>
              <a:rPr lang="en-US" altLang="zh-CN" dirty="0"/>
            </a:br>
            <a:r>
              <a:rPr lang="en-US" altLang="zh-CN" dirty="0"/>
              <a:t>    (Proof)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8E0C8-4BB1-411D-8663-859B79504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i="1" dirty="0">
                    <a:latin typeface="Cambria Math" panose="02040503050406030204" pitchFamily="18" charset="0"/>
                  </a:rPr>
                  <a:t>Chain Rule: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𝑢𝑑𝑥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𝑢𝑑𝑣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𝑣𝑑𝑢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8E0C8-4BB1-411D-8663-859B79504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9A8E-7CAF-417E-966C-A2D26B21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Integration by parts: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←反对幂指三←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8E0C8-4BB1-411D-8663-859B79504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𝑢𝑑𝑣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𝑣𝑑𝑢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8E0C8-4BB1-411D-8663-859B79504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8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01615-45F3-4D9A-AAD1-855CA001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Substitution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Integration by parts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1EDF22-19E7-42DF-97CB-3072BB1A5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1942" y="2268590"/>
                <a:ext cx="4496305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0" i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Substitution</a:t>
                </a:r>
                <a:r>
                  <a:rPr lang="en-US" altLang="zh-CN" b="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𝑙𝑛𝑥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𝑠𝑖𝑛𝑥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1EDF22-19E7-42DF-97CB-3072BB1A5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1942" y="2268590"/>
                <a:ext cx="4496305" cy="3581400"/>
              </a:xfrm>
              <a:blipFill>
                <a:blip r:embed="rId2"/>
                <a:stretch>
                  <a:fillRect l="-1897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BB564F3-B3BA-462F-BBEB-9C63257EA2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8567" y="2295083"/>
                <a:ext cx="4496305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0" i="1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Integration by parts </a:t>
                </a:r>
                <a:r>
                  <a:rPr lang="en-US" altLang="zh-CN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𝑥𝑙𝑛𝑥𝑑𝑥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𝑠𝑖𝑛𝑥𝑑𝑥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BB564F3-B3BA-462F-BBEB-9C63257EA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67" y="2295083"/>
                <a:ext cx="4496305" cy="3581400"/>
              </a:xfrm>
              <a:prstGeom prst="rect">
                <a:avLst/>
              </a:prstGeom>
              <a:blipFill>
                <a:blip r:embed="rId3"/>
                <a:stretch>
                  <a:fillRect l="-2033" t="-5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EDB7-4FCD-4A71-8CEA-B02E8976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MATH1003</a:t>
            </a:r>
            <a:br>
              <a:rPr lang="en-US" altLang="zh-CN" dirty="0"/>
            </a:b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Intermediate Calculus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F1406-FD26-40F5-B9F5-56EBFBD4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Description</a:t>
            </a:r>
          </a:p>
          <a:p>
            <a:pPr algn="just"/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Definite integrals. Fundamental theorem of calculus. Applications of definite integrals. Approximations of definite integrals. Sequence and series. Power series and Taylor series.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Prerequisite</a:t>
            </a:r>
          </a:p>
          <a:p>
            <a:pPr algn="just"/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GEST1004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MATH2000  ECEN3001</a:t>
            </a:r>
            <a:endParaRPr lang="zh-CN" altLang="en-US" dirty="0">
              <a:solidFill>
                <a:srgbClr val="55555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6590-FFAD-4168-BD47-B2DD21E1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17" y="607077"/>
            <a:ext cx="9601200" cy="1485900"/>
          </a:xfrm>
        </p:spPr>
        <p:txBody>
          <a:bodyPr/>
          <a:lstStyle/>
          <a:p>
            <a:r>
              <a:rPr lang="en-US" altLang="zh-CN" dirty="0"/>
              <a:t>4.Trick I</a:t>
            </a:r>
            <a:br>
              <a:rPr lang="en-US" altLang="zh-CN" dirty="0"/>
            </a:br>
            <a:r>
              <a:rPr lang="en-US" altLang="zh-CN" sz="2400" dirty="0"/>
              <a:t>(trigonometric function)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E07CF-6536-4219-B85C-39BB23CC5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𝑡𝑎𝑛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r>
                  <a:rPr lang="en-US" altLang="zh-CN" b="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E07CF-6536-4219-B85C-39BB23CC5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8027" b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AA65CE6-9210-4F66-8F81-2788AD9FB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52" y="3197373"/>
            <a:ext cx="6465315" cy="13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281B8-8E33-46A3-815B-78E1D1B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4.Trick II</a:t>
            </a:r>
            <a:br>
              <a:rPr lang="en-US" altLang="zh-CN" dirty="0"/>
            </a:br>
            <a:r>
              <a:rPr lang="en-US" altLang="zh-CN" sz="2400" dirty="0"/>
              <a:t>(trigonometric function)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CBA2B-072B-4AC9-A7ED-772AF57D0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494" y="1995330"/>
                <a:ext cx="3333624" cy="77814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CBA2B-072B-4AC9-A7ED-772AF57D0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494" y="1995330"/>
                <a:ext cx="3333624" cy="778148"/>
              </a:xfrm>
              <a:blipFill>
                <a:blip r:embed="rId2"/>
                <a:stretch>
                  <a:fillRect l="-5128" t="-11719" r="-21612" b="-5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11D484-E482-47FE-B05C-4DE2C873D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494" y="3140853"/>
                <a:ext cx="9964538" cy="778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i="1" dirty="0"/>
                  <a:t>Case 1:</a:t>
                </a:r>
                <a:r>
                  <a:rPr lang="zh-CN" altLang="en-US" sz="2400" i="1" dirty="0"/>
                  <a:t> </a:t>
                </a:r>
                <a:r>
                  <a:rPr lang="en-US" altLang="zh-CN" sz="2400" i="1" dirty="0"/>
                  <a:t>At least one of m and n is odd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11D484-E482-47FE-B05C-4DE2C873D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94" y="3140853"/>
                <a:ext cx="9964538" cy="778148"/>
              </a:xfrm>
              <a:prstGeom prst="rect">
                <a:avLst/>
              </a:prstGeom>
              <a:blipFill>
                <a:blip r:embed="rId3"/>
                <a:stretch>
                  <a:fillRect l="-979" t="-96875" b="-99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7C335E3-87D0-4E01-BBB7-0528EDA9E7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493" y="3992174"/>
                <a:ext cx="9788925" cy="778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i="1" dirty="0"/>
                  <a:t>Case 2:</a:t>
                </a:r>
                <a:r>
                  <a:rPr lang="zh-CN" altLang="en-US" sz="2400" i="1" dirty="0"/>
                  <a:t> </a:t>
                </a:r>
                <a:r>
                  <a:rPr lang="en-US" altLang="zh-CN" sz="2400" i="1" dirty="0"/>
                  <a:t>Both of m and n are even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7C335E3-87D0-4E01-BBB7-0528EDA9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93" y="3992174"/>
                <a:ext cx="9788925" cy="778148"/>
              </a:xfrm>
              <a:prstGeom prst="rect">
                <a:avLst/>
              </a:prstGeom>
              <a:blipFill>
                <a:blip r:embed="rId4"/>
                <a:stretch>
                  <a:fillRect l="-997" t="-96875" b="-99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0807E42-BFC2-496D-A3AF-2A5851F06C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493" y="4843495"/>
                <a:ext cx="10140151" cy="778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i="1" dirty="0"/>
                  <a:t>Case 3:</a:t>
                </a:r>
                <a:r>
                  <a:rPr lang="zh-CN" altLang="en-US" sz="2400" i="1" dirty="0"/>
                  <a:t> </a:t>
                </a:r>
                <a:r>
                  <a:rPr lang="en-US" altLang="zh-CN" sz="2400" i="1" dirty="0"/>
                  <a:t>One is 0 and the other one is even</a:t>
                </a:r>
                <a:r>
                  <a:rPr lang="zh-CN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0807E42-BFC2-496D-A3AF-2A5851F06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93" y="4843495"/>
                <a:ext cx="10140151" cy="778148"/>
              </a:xfrm>
              <a:prstGeom prst="rect">
                <a:avLst/>
              </a:prstGeom>
              <a:blipFill>
                <a:blip r:embed="rId5"/>
                <a:stretch>
                  <a:fillRect l="-962" t="-97638" b="-100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23A3E6-B3F8-474B-BA0B-18653F4F99AB}"/>
                  </a:ext>
                </a:extLst>
              </p:cNvPr>
              <p:cNvSpPr txBox="1"/>
              <p:nvPr/>
            </p:nvSpPr>
            <p:spPr>
              <a:xfrm>
                <a:off x="10243044" y="3211988"/>
                <a:ext cx="1737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𝒔𝒊𝒏𝒙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𝒄𝒐𝒔𝒙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23A3E6-B3F8-474B-BA0B-18653F4F9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044" y="3211988"/>
                <a:ext cx="1737971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123CF8-75A2-4D1F-B609-2EBAFD7C5BC9}"/>
                  </a:ext>
                </a:extLst>
              </p:cNvPr>
              <p:cNvSpPr txBox="1"/>
              <p:nvPr/>
            </p:nvSpPr>
            <p:spPr>
              <a:xfrm>
                <a:off x="10284071" y="4014309"/>
                <a:ext cx="1475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123CF8-75A2-4D1F-B609-2EBAFD7C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071" y="4014309"/>
                <a:ext cx="14759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6DB12B-F457-4072-B242-FB2D3E27490A}"/>
                  </a:ext>
                </a:extLst>
              </p:cNvPr>
              <p:cNvSpPr txBox="1"/>
              <p:nvPr/>
            </p:nvSpPr>
            <p:spPr>
              <a:xfrm>
                <a:off x="10108457" y="4869801"/>
                <a:ext cx="14759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6DB12B-F457-4072-B242-FB2D3E27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457" y="4869801"/>
                <a:ext cx="147596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5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281B8-8E33-46A3-815B-78E1D1B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4.Trick III</a:t>
            </a:r>
            <a:br>
              <a:rPr lang="en-US" altLang="zh-CN" dirty="0"/>
            </a:br>
            <a:r>
              <a:rPr lang="en-US" altLang="zh-CN" sz="2400" dirty="0"/>
              <a:t>(trigonometric function)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CBA2B-072B-4AC9-A7ED-772AF57D0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494" y="1995330"/>
                <a:ext cx="3333624" cy="77814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CBA2B-072B-4AC9-A7ED-772AF57D0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494" y="1995330"/>
                <a:ext cx="3333624" cy="778148"/>
              </a:xfrm>
              <a:blipFill>
                <a:blip r:embed="rId3"/>
                <a:stretch>
                  <a:fillRect l="-5128" t="-11719" r="-23443" b="-5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11D484-E482-47FE-B05C-4DE2C873D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1050" y="3001322"/>
                <a:ext cx="9964538" cy="778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i="1" dirty="0"/>
                  <a:t>Case 1.1:</a:t>
                </a:r>
                <a:r>
                  <a:rPr lang="zh-CN" altLang="en-US" sz="2400" i="1" dirty="0"/>
                  <a:t> </a:t>
                </a:r>
                <a:r>
                  <a:rPr lang="en-US" altLang="zh-CN" sz="2400" i="1" dirty="0"/>
                  <a:t>m is odd, n</a:t>
                </a:r>
                <a:r>
                  <a:rPr lang="zh-CN" altLang="en-US" sz="2400" i="1" dirty="0"/>
                  <a:t>≠</a:t>
                </a:r>
                <a:r>
                  <a:rPr lang="en-US" altLang="zh-CN" sz="2400" i="1" dirty="0"/>
                  <a:t>0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i="1" dirty="0"/>
                  <a:t>Case 1.2:</a:t>
                </a:r>
                <a:r>
                  <a:rPr lang="zh-CN" altLang="en-US" sz="2400" i="1" dirty="0"/>
                  <a:t> </a:t>
                </a:r>
                <a:r>
                  <a:rPr lang="en-US" altLang="zh-CN" sz="2400" i="1" dirty="0"/>
                  <a:t>m is odd, n=0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11D484-E482-47FE-B05C-4DE2C873D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50" y="3001322"/>
                <a:ext cx="9964538" cy="778148"/>
              </a:xfrm>
              <a:prstGeom prst="rect">
                <a:avLst/>
              </a:prstGeom>
              <a:blipFill>
                <a:blip r:embed="rId4"/>
                <a:stretch>
                  <a:fillRect l="-979" t="-96875" b="-169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7C335E3-87D0-4E01-BBB7-0528EDA9E7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1050" y="4007314"/>
                <a:ext cx="9788925" cy="778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i="1" dirty="0"/>
                  <a:t>Case 2.1:</a:t>
                </a:r>
                <a:r>
                  <a:rPr lang="zh-CN" altLang="en-US" sz="2400" i="1" dirty="0"/>
                  <a:t> </a:t>
                </a:r>
                <a:r>
                  <a:rPr lang="en-US" altLang="zh-CN" sz="2400" i="1" dirty="0"/>
                  <a:t>n is even, m</a:t>
                </a:r>
                <a:r>
                  <a:rPr lang="zh-CN" altLang="en-US" sz="2400" i="1" dirty="0"/>
                  <a:t>≠</a:t>
                </a:r>
                <a:r>
                  <a:rPr lang="en-US" altLang="zh-CN" sz="2400" i="1" dirty="0"/>
                  <a:t>0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i="1" dirty="0"/>
                  <a:t>Case 2.2:</a:t>
                </a:r>
                <a:r>
                  <a:rPr lang="zh-CN" altLang="en-US" sz="2400" i="1" dirty="0"/>
                  <a:t> </a:t>
                </a:r>
                <a:r>
                  <a:rPr lang="en-US" altLang="zh-CN" sz="2400" i="1" dirty="0"/>
                  <a:t>n is even, m=0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7C335E3-87D0-4E01-BBB7-0528EDA9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50" y="4007314"/>
                <a:ext cx="9788925" cy="778148"/>
              </a:xfrm>
              <a:prstGeom prst="rect">
                <a:avLst/>
              </a:prstGeom>
              <a:blipFill>
                <a:blip r:embed="rId5"/>
                <a:stretch>
                  <a:fillRect l="-996" t="-96875" b="-169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0807E42-BFC2-496D-A3AF-2A5851F06C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1050" y="5013306"/>
                <a:ext cx="10140151" cy="778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i="1" dirty="0"/>
                  <a:t>Case 3.1:</a:t>
                </a:r>
                <a:r>
                  <a:rPr lang="zh-CN" altLang="en-US" sz="2400" i="1" dirty="0"/>
                  <a:t> </a:t>
                </a:r>
                <a:r>
                  <a:rPr lang="en-US" altLang="zh-CN" sz="2400" i="1" dirty="0"/>
                  <a:t>m is even and n is odd</a:t>
                </a:r>
                <a:r>
                  <a:rPr lang="zh-CN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i="1" dirty="0"/>
                  <a:t>Case 3.2:</a:t>
                </a:r>
                <a:r>
                  <a:rPr lang="zh-CN" altLang="en-US" sz="2400" i="1" dirty="0"/>
                  <a:t> </a:t>
                </a:r>
                <a:r>
                  <a:rPr lang="en-US" altLang="zh-CN" sz="2400" i="1" dirty="0"/>
                  <a:t>m is even, n=0</a:t>
                </a:r>
                <a:r>
                  <a:rPr lang="zh-CN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0807E42-BFC2-496D-A3AF-2A5851F06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50" y="5013306"/>
                <a:ext cx="10140151" cy="778148"/>
              </a:xfrm>
              <a:prstGeom prst="rect">
                <a:avLst/>
              </a:prstGeom>
              <a:blipFill>
                <a:blip r:embed="rId6"/>
                <a:stretch>
                  <a:fillRect l="-962" t="-96875" b="-169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CE3423-0BA0-4E5C-B27C-FF22027F6430}"/>
                  </a:ext>
                </a:extLst>
              </p:cNvPr>
              <p:cNvSpPr txBox="1"/>
              <p:nvPr/>
            </p:nvSpPr>
            <p:spPr>
              <a:xfrm>
                <a:off x="9734177" y="3059668"/>
                <a:ext cx="1475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𝒔𝒆𝒄𝒙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CE3423-0BA0-4E5C-B27C-FF22027F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177" y="3059668"/>
                <a:ext cx="14759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ECB55A-7BEB-4CDE-991C-EF478EECE62C}"/>
                  </a:ext>
                </a:extLst>
              </p:cNvPr>
              <p:cNvSpPr txBox="1"/>
              <p:nvPr/>
            </p:nvSpPr>
            <p:spPr>
              <a:xfrm>
                <a:off x="9803296" y="3524060"/>
                <a:ext cx="233735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𝒔𝒆𝒄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ECB55A-7BEB-4CDE-991C-EF478EEC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296" y="3524060"/>
                <a:ext cx="2337352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245F1-51A1-43AA-98C5-3B9AFB4A7D53}"/>
                  </a:ext>
                </a:extLst>
              </p:cNvPr>
              <p:cNvSpPr txBox="1"/>
              <p:nvPr/>
            </p:nvSpPr>
            <p:spPr>
              <a:xfrm>
                <a:off x="9750288" y="4013534"/>
                <a:ext cx="1475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𝒕𝒂𝒏𝒙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245F1-51A1-43AA-98C5-3B9AFB4A7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288" y="4013534"/>
                <a:ext cx="14759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F98BF8-605B-471F-A53D-D9E0F054B1C9}"/>
                  </a:ext>
                </a:extLst>
              </p:cNvPr>
              <p:cNvSpPr txBox="1"/>
              <p:nvPr/>
            </p:nvSpPr>
            <p:spPr>
              <a:xfrm>
                <a:off x="9803295" y="4530052"/>
                <a:ext cx="2337352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𝒔𝒆𝒄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F98BF8-605B-471F-A53D-D9E0F054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295" y="4530052"/>
                <a:ext cx="2337352" cy="652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FCB074-A38F-4690-A56C-3898704D776B}"/>
                  </a:ext>
                </a:extLst>
              </p:cNvPr>
              <p:cNvSpPr txBox="1"/>
              <p:nvPr/>
            </p:nvSpPr>
            <p:spPr>
              <a:xfrm>
                <a:off x="9803295" y="5268062"/>
                <a:ext cx="233735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𝒔𝒆𝒄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FCB074-A38F-4690-A56C-3898704D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295" y="5268062"/>
                <a:ext cx="2337352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2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F9E22-D16D-44FC-A1C9-D2C8907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4.Trick IV</a:t>
            </a:r>
            <a:br>
              <a:rPr lang="en-US" altLang="zh-CN" dirty="0"/>
            </a:br>
            <a:r>
              <a:rPr lang="en-US" altLang="zh-CN" sz="2400" dirty="0"/>
              <a:t>(trigonometric function)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3FC2F9-E1A8-4832-8E10-438FFE0C9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2072309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3FC2F9-E1A8-4832-8E10-438FFE0C9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2072309" cy="3581400"/>
              </a:xfrm>
              <a:blipFill>
                <a:blip r:embed="rId2"/>
                <a:stretch>
                  <a:fillRect l="-2647"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2F2ADA8A-4E3C-432E-A3D1-0096FCFE12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7355" y="2171700"/>
                <a:ext cx="2072309" cy="6311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2F2ADA8A-4E3C-432E-A3D1-0096FCF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55" y="2171700"/>
                <a:ext cx="2072309" cy="63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3272F7B-CF70-46ED-95FD-FE320A9818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1095" y="3037233"/>
                <a:ext cx="2072309" cy="6311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3272F7B-CF70-46ED-95FD-FE320A98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95" y="3037233"/>
                <a:ext cx="2072309" cy="631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34B721B-C081-4F0F-BBEC-BFFB4D0674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1094" y="3902766"/>
                <a:ext cx="2072309" cy="6311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34B721B-C081-4F0F-BBEC-BFFB4D06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94" y="3902766"/>
                <a:ext cx="2072309" cy="6311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496E135-4B16-402A-A379-0B1C53DFA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5925" y="2174185"/>
                <a:ext cx="2729946" cy="1257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496E135-4B16-402A-A379-0B1C53DFA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925" y="2174185"/>
                <a:ext cx="2729946" cy="1257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D273448C-B6CF-4EC9-BEF8-1080064B4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3037232"/>
                <a:ext cx="2387049" cy="789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(4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+9)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D273448C-B6CF-4EC9-BEF8-1080064B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037232"/>
                <a:ext cx="2387049" cy="789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C4A5EFB-8AAF-474A-888C-8BCA375A2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3296" y="3889514"/>
                <a:ext cx="2489752" cy="8232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C4A5EFB-8AAF-474A-888C-8BCA375A2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96" y="3889514"/>
                <a:ext cx="2489752" cy="8232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1625C82A-ADA2-4196-BD3D-0117A9B55A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9003" y="538371"/>
                <a:ext cx="3132483" cy="14345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9+16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1625C82A-ADA2-4196-BD3D-0117A9B55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3" y="538371"/>
                <a:ext cx="3132483" cy="1434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3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281B8-8E33-46A3-815B-78E1D1B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4.Trick V</a:t>
            </a:r>
            <a:br>
              <a:rPr lang="en-US" altLang="zh-CN" dirty="0"/>
            </a:br>
            <a:r>
              <a:rPr lang="en-US" altLang="zh-CN" sz="2400" dirty="0"/>
              <a:t>(fraction)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E2944A-9312-4997-BA03-AB9DAA38A4B9}"/>
              </a:ext>
            </a:extLst>
          </p:cNvPr>
          <p:cNvSpPr txBox="1"/>
          <p:nvPr/>
        </p:nvSpPr>
        <p:spPr>
          <a:xfrm>
            <a:off x="1421295" y="1868556"/>
            <a:ext cx="1044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Improper fractions </a:t>
            </a:r>
            <a:r>
              <a:rPr lang="zh-CN" altLang="en-US" sz="2800" dirty="0"/>
              <a:t>→ </a:t>
            </a:r>
            <a:r>
              <a:rPr lang="en-US" altLang="zh-CN" sz="2800" dirty="0"/>
              <a:t>Simple proper fractions </a:t>
            </a:r>
            <a:r>
              <a:rPr lang="zh-CN" altLang="en-US" sz="2800" dirty="0"/>
              <a:t>→ </a:t>
            </a:r>
            <a:r>
              <a:rPr lang="en-US" altLang="zh-CN" sz="2800" dirty="0"/>
              <a:t>Partial fractions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332747-B7EB-4083-B0C5-E2AB9845B4CA}"/>
                  </a:ext>
                </a:extLst>
              </p:cNvPr>
              <p:cNvSpPr txBox="1"/>
              <p:nvPr/>
            </p:nvSpPr>
            <p:spPr>
              <a:xfrm>
                <a:off x="1528140" y="2698473"/>
                <a:ext cx="176606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332747-B7EB-4083-B0C5-E2AB9845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40" y="2698473"/>
                <a:ext cx="1766061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5E8155-1A6B-4259-8FA8-72BE57FBDE00}"/>
                  </a:ext>
                </a:extLst>
              </p:cNvPr>
              <p:cNvSpPr txBox="1"/>
              <p:nvPr/>
            </p:nvSpPr>
            <p:spPr>
              <a:xfrm>
                <a:off x="3499401" y="2698473"/>
                <a:ext cx="4451903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5E8155-1A6B-4259-8FA8-72BE57F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01" y="2698473"/>
                <a:ext cx="4451903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E2A1F49-A1B9-443B-8506-4DDD7336D3F4}"/>
                  </a:ext>
                </a:extLst>
              </p:cNvPr>
              <p:cNvSpPr txBox="1"/>
              <p:nvPr/>
            </p:nvSpPr>
            <p:spPr>
              <a:xfrm>
                <a:off x="1243064" y="3731716"/>
                <a:ext cx="2336212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E2A1F49-A1B9-443B-8506-4DDD7336D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4" y="3731716"/>
                <a:ext cx="2336212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165979B-CFB3-41A8-A179-1E10AAE94CB6}"/>
                  </a:ext>
                </a:extLst>
              </p:cNvPr>
              <p:cNvSpPr txBox="1"/>
              <p:nvPr/>
            </p:nvSpPr>
            <p:spPr>
              <a:xfrm>
                <a:off x="3410310" y="3731716"/>
                <a:ext cx="3591807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+2)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165979B-CFB3-41A8-A179-1E10AAE94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10" y="3731716"/>
                <a:ext cx="3591807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1112AA5-0272-4F85-A030-0EDAB4817BC5}"/>
                  </a:ext>
                </a:extLst>
              </p:cNvPr>
              <p:cNvSpPr txBox="1"/>
              <p:nvPr/>
            </p:nvSpPr>
            <p:spPr>
              <a:xfrm>
                <a:off x="6917167" y="3739679"/>
                <a:ext cx="3591807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+2)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1112AA5-0272-4F85-A030-0EDAB481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67" y="3739679"/>
                <a:ext cx="3591807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0FE08-AC80-411F-B0EE-49D451D2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time!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DD578EC-F320-46F4-9B7C-67E6E4D45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3486" y="1568726"/>
                <a:ext cx="3132483" cy="14345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DD578EC-F320-46F4-9B7C-67E6E4D45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86" y="1568726"/>
                <a:ext cx="3132483" cy="1434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D5951EC-6AED-43E0-9356-F586195544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9735" y="2642151"/>
                <a:ext cx="3182177" cy="14345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D5951EC-6AED-43E0-9356-F5861955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35" y="2642151"/>
                <a:ext cx="3182177" cy="1434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D9ADE0B-9E65-490C-BEEF-4F501D354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8161" y="2756451"/>
                <a:ext cx="3182177" cy="14345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D9ADE0B-9E65-490C-BEEF-4F501D35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61" y="2756451"/>
                <a:ext cx="3182177" cy="14345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6AF2FF6-CA88-4578-86B3-B66F6360A2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8160" y="1567068"/>
                <a:ext cx="3182177" cy="14345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9−4</m:t>
                                  </m:r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6AF2FF6-CA88-4578-86B3-B66F6360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60" y="1567068"/>
                <a:ext cx="3182177" cy="1434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A5811C04-2FF8-43DB-9D33-0487C964F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8638" y="3781839"/>
                <a:ext cx="3182177" cy="14345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A5811C04-2FF8-43DB-9D33-0487C964F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8" y="3781839"/>
                <a:ext cx="3182177" cy="1434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FE26454C-DFFE-4954-9252-1AE21FD265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1912" y="3715575"/>
                <a:ext cx="3132483" cy="14345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FE26454C-DFFE-4954-9252-1AE21FD26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12" y="3715575"/>
                <a:ext cx="3132483" cy="1434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1D4C0-1A71-4767-B7BF-58231922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exercise! 3+2+2+3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DBC5E4-9FAE-4AEE-A97E-8B6A0BB7EC57}"/>
              </a:ext>
            </a:extLst>
          </p:cNvPr>
          <p:cNvSpPr txBox="1">
            <a:spLocks/>
          </p:cNvSpPr>
          <p:nvPr/>
        </p:nvSpPr>
        <p:spPr>
          <a:xfrm>
            <a:off x="1030356" y="1855304"/>
            <a:ext cx="3132483" cy="143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1938BCF-027E-48F9-A9D2-84EA50227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2" y="0"/>
            <a:ext cx="8746435" cy="6827448"/>
          </a:xfrm>
        </p:spPr>
      </p:pic>
    </p:spTree>
    <p:extLst>
      <p:ext uri="{BB962C8B-B14F-4D97-AF65-F5344CB8AC3E}">
        <p14:creationId xmlns:p14="http://schemas.microsoft.com/office/powerpoint/2010/main" val="723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732B0-9D36-4E19-95FF-D719A395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Improper integrals </a:t>
            </a:r>
            <a:r>
              <a:rPr lang="zh-CN" altLang="en-US" dirty="0"/>
              <a:t>反常积分 </a:t>
            </a:r>
            <a:r>
              <a:rPr lang="zh-CN" altLang="en-US" strike="sngStrike" dirty="0"/>
              <a:t>瑕积分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09F17E-C56D-4F8D-8FBE-C96CCF38B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09F17E-C56D-4F8D-8FBE-C96CCF38B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8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732B0-9D36-4E19-95FF-D719A395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Improper integrals </a:t>
            </a:r>
            <a:r>
              <a:rPr lang="zh-CN" altLang="en-US" dirty="0"/>
              <a:t>反常积分</a:t>
            </a:r>
            <a:endParaRPr lang="zh-CN" altLang="en-US" strike="sngStrik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9F17E-C56D-4F8D-8FBE-C96CCF38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530" y="142875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Converge or Diverge?</a:t>
            </a:r>
          </a:p>
          <a:p>
            <a:pPr marL="0" indent="0">
              <a:buNone/>
            </a:pPr>
            <a:r>
              <a:rPr lang="zh-CN" altLang="en-US" sz="2400" dirty="0"/>
              <a:t>收敛              发散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5E2112-1E37-4302-910C-5E10FB6BB4CC}"/>
                  </a:ext>
                </a:extLst>
              </p:cNvPr>
              <p:cNvSpPr txBox="1"/>
              <p:nvPr/>
            </p:nvSpPr>
            <p:spPr>
              <a:xfrm>
                <a:off x="2174182" y="1893405"/>
                <a:ext cx="9767683" cy="2806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en-US" altLang="zh-CN" i="1" dirty="0"/>
                  <a:t>converges or diverges? If converges, find the value.</a:t>
                </a:r>
              </a:p>
              <a:p>
                <a:endParaRPr lang="en-US" altLang="zh-CN" dirty="0"/>
              </a:p>
              <a:p>
                <a:r>
                  <a:rPr lang="en-US" altLang="zh-CN" i="1" dirty="0"/>
                  <a:t>Solution: For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  <m:sup/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diverges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5E2112-1E37-4302-910C-5E10FB6BB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182" y="1893405"/>
                <a:ext cx="9767683" cy="2806474"/>
              </a:xfrm>
              <a:prstGeom prst="rect">
                <a:avLst/>
              </a:prstGeom>
              <a:blipFill>
                <a:blip r:embed="rId2"/>
                <a:stretch>
                  <a:fillRect l="-5181" t="-19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340DE3-1330-4213-90F6-9ED82E95EF51}"/>
                  </a:ext>
                </a:extLst>
              </p:cNvPr>
              <p:cNvSpPr txBox="1"/>
              <p:nvPr/>
            </p:nvSpPr>
            <p:spPr>
              <a:xfrm>
                <a:off x="7459732" y="4970393"/>
                <a:ext cx="9275692" cy="71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𝑐𝑜𝑛𝑣𝑒𝑟𝑔𝑒𝑠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340DE3-1330-4213-90F6-9ED82E95E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32" y="4970393"/>
                <a:ext cx="9275692" cy="71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4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732B0-9D36-4E19-95FF-D719A395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Improper integrals </a:t>
            </a:r>
            <a:r>
              <a:rPr lang="zh-CN" altLang="en-US" dirty="0"/>
              <a:t>反常积分</a:t>
            </a:r>
            <a:endParaRPr lang="zh-CN" altLang="en-US" strike="sngStrik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9F17E-C56D-4F8D-8FBE-C96CCF38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530" y="142875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/>
              <a:t>Converge or Diverge?</a:t>
            </a:r>
          </a:p>
          <a:p>
            <a:pPr marL="0" indent="0">
              <a:buNone/>
            </a:pPr>
            <a:r>
              <a:rPr lang="zh-CN" altLang="en-US" sz="2400" i="1" dirty="0"/>
              <a:t>收敛              发散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EA3C77E-9A46-4076-9B5D-C1CBB4DAB5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6825" y="1866704"/>
                <a:ext cx="4595192" cy="26958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e>
                          </m:nary>
                        </m:e>
                      </m:func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i="1" dirty="0"/>
                  <a:t>For 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nary>
                          <m:nary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zh-CN" sz="2400" dirty="0"/>
                  <a:t>   </a:t>
                </a:r>
                <a:r>
                  <a:rPr lang="en-US" altLang="zh-CN" sz="2400" i="1" dirty="0"/>
                  <a:t>Converges to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sz="2400" dirty="0"/>
                  <a:t>  </a:t>
                </a:r>
                <a:r>
                  <a:rPr lang="en-US" altLang="zh-CN" sz="2400" i="1" dirty="0"/>
                  <a:t>Diverges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EA3C77E-9A46-4076-9B5D-C1CBB4DAB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25" y="1866704"/>
                <a:ext cx="4595192" cy="2695870"/>
              </a:xfrm>
              <a:prstGeom prst="rect">
                <a:avLst/>
              </a:prstGeom>
              <a:blipFill>
                <a:blip r:embed="rId2"/>
                <a:stretch>
                  <a:fillRect l="-2125" b="-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3A079-1F6B-410A-89ED-46570FD2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C1CBF-F8C9-400B-B271-553C9565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Chapter 7: Techniques of Integration</a:t>
            </a:r>
          </a:p>
          <a:p>
            <a:r>
              <a:rPr lang="en-US" altLang="zh-CN" i="1" dirty="0"/>
              <a:t>Chapter 9: Polar Coordinates</a:t>
            </a:r>
          </a:p>
          <a:p>
            <a:r>
              <a:rPr lang="en-US" altLang="zh-CN" i="1" dirty="0"/>
              <a:t>Chapter 10: Infinite Series</a:t>
            </a:r>
            <a:r>
              <a:rPr lang="zh-CN" altLang="en-US" i="1" dirty="0"/>
              <a:t>（</a:t>
            </a:r>
            <a:r>
              <a:rPr lang="en-US" altLang="zh-CN" i="1" u="sng" dirty="0"/>
              <a:t>Test, Taylor</a:t>
            </a:r>
            <a:r>
              <a:rPr lang="zh-CN" altLang="en-US" i="1" dirty="0"/>
              <a:t>）</a:t>
            </a:r>
            <a:endParaRPr lang="en-US" altLang="zh-CN" i="1" dirty="0"/>
          </a:p>
          <a:p>
            <a:r>
              <a:rPr lang="en-US" altLang="zh-CN" i="1" u="sng" dirty="0"/>
              <a:t>Chapter 11: Vectors, Curves and Surfaces in Space</a:t>
            </a:r>
            <a:endParaRPr lang="zh-CN" altLang="en-US" i="1" u="sng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节缩放定位 4">
                <a:extLst>
                  <a:ext uri="{FF2B5EF4-FFF2-40B4-BE49-F238E27FC236}">
                    <a16:creationId xmlns:a16="http://schemas.microsoft.com/office/drawing/2014/main" id="{A656D923-DE83-478D-8E94-538FE524DD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9410377"/>
                  </p:ext>
                </p:extLst>
              </p:nvPr>
            </p:nvGraphicFramePr>
            <p:xfrm>
              <a:off x="9144000" y="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06F9D88-F482-4C34-9E0C-194AA2A1648D}">
                    <psez:zmPr id="{6AB9D2A4-E98F-436A-B01B-FFBA47ACD65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节缩放定位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56D923-DE83-478D-8E94-538FE524DD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0" y="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节缩放定位 6">
                <a:extLst>
                  <a:ext uri="{FF2B5EF4-FFF2-40B4-BE49-F238E27FC236}">
                    <a16:creationId xmlns:a16="http://schemas.microsoft.com/office/drawing/2014/main" id="{5A841B4D-0744-41FD-B5B6-CE6AFE16CE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7795714"/>
                  </p:ext>
                </p:extLst>
              </p:nvPr>
            </p:nvGraphicFramePr>
            <p:xfrm>
              <a:off x="9144000" y="170497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B1F054B-CA6F-4A11-8BB6-35FB071936A0}">
                    <psez:zmPr id="{FD4E1653-5C44-4BB2-A29D-BC810A64AA0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节缩放定位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A841B4D-0744-41FD-B5B6-CE6AFE16CE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44000" y="17049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节缩放定位 8">
                <a:extLst>
                  <a:ext uri="{FF2B5EF4-FFF2-40B4-BE49-F238E27FC236}">
                    <a16:creationId xmlns:a16="http://schemas.microsoft.com/office/drawing/2014/main" id="{C579B5D4-390F-4A9F-B41E-965DC079EC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6080288"/>
                  </p:ext>
                </p:extLst>
              </p:nvPr>
            </p:nvGraphicFramePr>
            <p:xfrm>
              <a:off x="9144000" y="34099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9C27245-BE9A-4788-9722-579969AA65F2}">
                    <psez:zmPr id="{886A9EED-AC5C-4FD2-B18F-C5EBBA3609B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节缩放定位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579B5D4-390F-4A9F-B41E-965DC079EC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44000" y="3409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节缩放定位 5">
                <a:extLst>
                  <a:ext uri="{FF2B5EF4-FFF2-40B4-BE49-F238E27FC236}">
                    <a16:creationId xmlns:a16="http://schemas.microsoft.com/office/drawing/2014/main" id="{E87B84C8-01A6-4228-806D-A736ED78AD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7703232"/>
                  </p:ext>
                </p:extLst>
              </p:nvPr>
            </p:nvGraphicFramePr>
            <p:xfrm>
              <a:off x="6096000" y="190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781716B-044A-4595-BFAE-FA0C6139E2BA}">
                    <psez:zmPr id="{CEC534B9-03B1-40D2-8385-F4955D539E72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节缩放定位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87B84C8-01A6-4228-806D-A736ED78AD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6000" y="190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幻灯片缩放定位 7">
                <a:extLst>
                  <a:ext uri="{FF2B5EF4-FFF2-40B4-BE49-F238E27FC236}">
                    <a16:creationId xmlns:a16="http://schemas.microsoft.com/office/drawing/2014/main" id="{89C912BD-49D4-4813-999B-85A877D699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3567450"/>
                  </p:ext>
                </p:extLst>
              </p:nvPr>
            </p:nvGraphicFramePr>
            <p:xfrm>
              <a:off x="9144000" y="5105400"/>
              <a:ext cx="3048000" cy="1714500"/>
            </p:xfrm>
            <a:graphic>
              <a:graphicData uri="http://schemas.microsoft.com/office/powerpoint/2016/slidezoom">
                <pslz:sldZm>
                  <pslz:sldZmObj sldId="322" cId="32676990">
                    <pslz:zmPr id="{EDFB3373-BEE3-434B-88D2-47252F329D4D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幻灯片缩放定位 7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89C912BD-49D4-4813-999B-85A877D699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44000" y="51054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06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0643-B617-402A-919D-CBA6839E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6.Useless things…(at least for now)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F5A19B-67E8-47D8-AB75-3432B0779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/>
                  <a:t>Gamma function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𝑐𝑜𝑛𝑣𝑒𝑟𝑔𝑒𝑠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−1)!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Beta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nary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Escape velocity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𝐺𝑀𝑚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𝐺𝑀𝑚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nary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𝐺𝑀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F5A19B-67E8-47D8-AB75-3432B0779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8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1AB22-5AE6-4493-8CE7-114A789BC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663147-D2CC-46D7-8B92-495045E19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Polar coordinates and Parametric equation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6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15A41-4C46-4F16-A1F2-91B73841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1.Polar coordinates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552EC2-E9DB-4967-B59A-0F32B7B5F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0" smtClean="0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zh-CN" altLang="en-US" b="0" i="0" dirty="0" smtClean="0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zh-CN" alt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极径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0" smtClean="0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m:rPr>
                        <m:nor/>
                      </m:rPr>
                      <a:rPr lang="zh-CN" altLang="en-US" dirty="0"/>
                      <m:t>偏转角</m:t>
                    </m:r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θ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=(−1,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zh-CN" alt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 b="0" i="0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m:rPr>
                                <m:sty m:val="p"/>
                              </m:rPr>
                              <a:rPr lang="zh-CN" alt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 b="0" i="0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m:rPr>
                                <m:sty m:val="p"/>
                              </m:rPr>
                              <a:rPr lang="zh-CN" alt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0" dirty="0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zh-CN" altLang="en-US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552EC2-E9DB-4967-B59A-0F32B7B5F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7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15A41-4C46-4F16-A1F2-91B73841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2.Area of Polar coordinates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552EC2-E9DB-4967-B59A-0F32B7B5F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0" i="1" dirty="0"/>
                  <a:t>Area of sector: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b="0" i="1" dirty="0"/>
                  <a:t>Area of polar coordinates graph: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CN" b="0" i="1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552EC2-E9DB-4967-B59A-0F32B7B5F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2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B1A27-7BB0-45B4-8BED-5E7C0D1C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3.Parametric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C0436F-1DAA-4950-84C5-160BC71DB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𝑡𝑎𝑛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𝑡𝑐𝑜𝑠𝑎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𝑡𝑠𝑖𝑛𝑎</m:t>
                            </m:r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parameter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         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i="1" dirty="0"/>
                  <a:t>Find the area of the region rounded by the part of the cure for which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……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C0436F-1DAA-4950-84C5-160BC71DB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b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59E4B67-CB7E-4133-80C0-9D085DEF4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771" y="5098633"/>
            <a:ext cx="2736287" cy="15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92C2-74E4-444C-B9A3-5500B38B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36AE5E-A26C-4ADF-9067-48A50585F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Find the area inside the circle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outside the circle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Given the curve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(a) the points on the curve where the tangent line is horizontal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(b) the slope of each tangent line at any point where the curve intersects the x- axis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36AE5E-A26C-4ADF-9067-48A50585F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51BB719-A626-4671-BBEB-D4848359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686" y="3294742"/>
            <a:ext cx="1353774" cy="1017705"/>
          </a:xfrm>
          <a:prstGeom prst="rect">
            <a:avLst/>
          </a:prstGeom>
        </p:spPr>
      </p:pic>
      <p:sp>
        <p:nvSpPr>
          <p:cNvPr id="9" name="动作按钮: 转到开头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F44C92A-6451-45FB-AC7D-6DCD8FAA6AB7}"/>
              </a:ext>
            </a:extLst>
          </p:cNvPr>
          <p:cNvSpPr/>
          <p:nvPr/>
        </p:nvSpPr>
        <p:spPr>
          <a:xfrm>
            <a:off x="10493237" y="417443"/>
            <a:ext cx="959126" cy="877957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11153-4647-4FD4-815E-E7035983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F6A12-9A7E-4BA8-AD94-7BCBCBCB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991E0-9107-4518-AF1F-F4E053A4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94" y="0"/>
            <a:ext cx="741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EBAA-4290-40D6-96DD-31B3C129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66D81-716E-44D7-995A-64421263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C6BA68-A3FF-4AD0-9185-0D97014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9911"/>
            <a:ext cx="12192000" cy="22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1AB22-5AE6-4493-8CE7-114A789BC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663147-D2CC-46D7-8B92-495045E19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Infinite Series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7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306C-99E1-4B94-9957-FE457E30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1.Fundamental theorems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BFB52F-72BD-4DE7-87F2-4546C6DBA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/>
                  <a:t>1.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altLang="zh-CN" i="1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altLang="zh-CN" i="1" dirty="0"/>
                  <a:t> (k is a real number)</a:t>
                </a:r>
              </a:p>
              <a:p>
                <a:r>
                  <a:rPr lang="en-US" altLang="zh-CN" i="1" dirty="0"/>
                  <a:t>2. if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3.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if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𝑙𝑖𝑚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𝑙𝑖𝑚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Squeeze rule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i="1" dirty="0"/>
                  <a:t> (x is a real number) [it is for </a:t>
                </a:r>
                <a:r>
                  <a:rPr lang="en-US" altLang="zh-CN" i="1" dirty="0" err="1"/>
                  <a:t>L’Hopital’s</a:t>
                </a:r>
                <a:r>
                  <a:rPr lang="en-US" altLang="zh-CN" i="1" dirty="0"/>
                  <a:t> Rule]</a:t>
                </a:r>
              </a:p>
              <a:p>
                <a:r>
                  <a:rPr lang="en-US" altLang="zh-CN" i="1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&lt;1,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BFB52F-72BD-4DE7-87F2-4546C6DBA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71C53-2FD7-40CB-943E-F25E8035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GEST1004</a:t>
            </a:r>
            <a:endParaRPr lang="zh-CN" altLang="en-US" sz="8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5ED03-FF20-48AA-8CB2-0DD68520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节缩放定位 4">
                <a:extLst>
                  <a:ext uri="{FF2B5EF4-FFF2-40B4-BE49-F238E27FC236}">
                    <a16:creationId xmlns:a16="http://schemas.microsoft.com/office/drawing/2014/main" id="{3C0B72A6-0304-4442-88CF-04D9C71991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4017047"/>
                  </p:ext>
                </p:extLst>
              </p:nvPr>
            </p:nvGraphicFramePr>
            <p:xfrm>
              <a:off x="1311932" y="3612041"/>
              <a:ext cx="4723648" cy="2657052"/>
            </p:xfrm>
            <a:graphic>
              <a:graphicData uri="http://schemas.microsoft.com/office/powerpoint/2016/sectionzoom">
                <psez:sectionZm>
                  <psez:sectionZmObj sectionId="{24E5E5EF-8298-4E77-AF7B-782114099199}">
                    <psez:zmPr id="{59171691-CCF5-47A1-AC67-787C587B989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23648" cy="2657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节缩放定位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C0B72A6-0304-4442-88CF-04D9C71991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932" y="3612041"/>
                <a:ext cx="4723648" cy="2657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节缩放定位 6">
                <a:extLst>
                  <a:ext uri="{FF2B5EF4-FFF2-40B4-BE49-F238E27FC236}">
                    <a16:creationId xmlns:a16="http://schemas.microsoft.com/office/drawing/2014/main" id="{C3C31675-8B10-4320-A772-BA701ECA7E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5287923"/>
                  </p:ext>
                </p:extLst>
              </p:nvPr>
            </p:nvGraphicFramePr>
            <p:xfrm>
              <a:off x="6853064" y="3612041"/>
              <a:ext cx="4723648" cy="2657052"/>
            </p:xfrm>
            <a:graphic>
              <a:graphicData uri="http://schemas.microsoft.com/office/powerpoint/2016/sectionzoom">
                <psez:sectionZm>
                  <psez:sectionZmObj sectionId="{3F898DC9-843F-417B-92C9-BCF5E2CA8B52}">
                    <psez:zmPr id="{B075BF29-750A-4DBC-9A8E-85166524C92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23648" cy="2657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节缩放定位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3C31675-8B10-4320-A772-BA701ECA7E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3064" y="3612041"/>
                <a:ext cx="4723648" cy="2657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幻灯片缩放定位 5">
                <a:extLst>
                  <a:ext uri="{FF2B5EF4-FFF2-40B4-BE49-F238E27FC236}">
                    <a16:creationId xmlns:a16="http://schemas.microsoft.com/office/drawing/2014/main" id="{DA4CDD6A-42C9-4CA7-93D2-4B62E08CAA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9673738"/>
                  </p:ext>
                </p:extLst>
              </p:nvPr>
            </p:nvGraphicFramePr>
            <p:xfrm>
              <a:off x="6853064" y="352006"/>
              <a:ext cx="4723648" cy="2657052"/>
            </p:xfrm>
            <a:graphic>
              <a:graphicData uri="http://schemas.microsoft.com/office/powerpoint/2016/slidezoom">
                <pslz:sldZm>
                  <pslz:sldZmObj sldId="287" cId="335244454">
                    <pslz:zmPr id="{94CAC5D1-55AE-4317-B0AB-A86DC6478823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23648" cy="2657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幻灯片缩放定位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A4CDD6A-42C9-4CA7-93D2-4B62E08CAA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3064" y="352006"/>
                <a:ext cx="4723648" cy="2657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22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887F-C09B-47F2-839F-2C2FBC1B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2.Monotonic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2-CA14-4DFE-A97F-9D88C8D6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 Increasing </a:t>
            </a:r>
            <a:r>
              <a:rPr lang="en-US" altLang="zh-CN" i="1" dirty="0"/>
              <a:t>Sequence that is </a:t>
            </a:r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 Above </a:t>
            </a:r>
            <a:r>
              <a:rPr lang="en-US" altLang="zh-CN" i="1" dirty="0"/>
              <a:t>converges</a:t>
            </a:r>
          </a:p>
          <a:p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 Decreasing </a:t>
            </a:r>
            <a:r>
              <a:rPr lang="en-US" altLang="zh-CN" i="1" dirty="0"/>
              <a:t>Sequence that is </a:t>
            </a:r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 Below </a:t>
            </a:r>
            <a:r>
              <a:rPr lang="en-US" altLang="zh-CN" i="1" dirty="0"/>
              <a:t>converges</a:t>
            </a:r>
            <a:endParaRPr lang="zh-CN" altLang="en-US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11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D49B4-2264-4510-9634-64FFA7E4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67582" cy="1485900"/>
          </a:xfrm>
        </p:spPr>
        <p:txBody>
          <a:bodyPr/>
          <a:lstStyle/>
          <a:p>
            <a:r>
              <a:rPr lang="en-US" altLang="zh-CN" dirty="0"/>
              <a:t>3.Nested Radicals and Continued Fractions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756547-5879-4A5E-AC70-CCC33B248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rad>
                          </m:e>
                        </m:rad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91B0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91B0E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91B0E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i="1" dirty="0"/>
                  <a:t>Proof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756547-5879-4A5E-AC70-CCC33B248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1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54B2-EF2D-4903-8945-DEB4F3A9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4.Sum sequence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63EFE-B0C4-43B6-85A7-D6A939FA26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is called sum sequence/series</a:t>
                </a: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Sometimes we write the series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𝑜𝑟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63EFE-B0C4-43B6-85A7-D6A939FA2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9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64EE-1329-4ABB-9D92-1E500E8A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5.The geometric series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几何级数</a:t>
            </a:r>
            <a:r>
              <a:rPr lang="en-US" altLang="zh-CN" dirty="0"/>
              <a:t>/</a:t>
            </a:r>
            <a:r>
              <a:rPr lang="zh-CN" altLang="en-US" dirty="0"/>
              <a:t>等比数列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F05301-570B-48F9-8CF1-C615AA924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∙ (1−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i="1" dirty="0"/>
                  <a:t>Theorem:</a:t>
                </a:r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&lt;1,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𝑐𝑜𝑛𝑣𝑒𝑟𝑔𝑒𝑠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𝑑𝑖𝑣𝑒𝑟𝑔𝑒𝑠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i="1" dirty="0"/>
                  <a:t>Exercise:</a:t>
                </a:r>
              </a:p>
              <a:p>
                <a:r>
                  <a:rPr lang="en-US" altLang="zh-CN" i="1" dirty="0"/>
                  <a:t>Rewrite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0.287</m:t>
                    </m:r>
                    <m:acc>
                      <m:accPr>
                        <m:chr m:val="̈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</m:e>
                    </m:acc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as a geometric series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F05301-570B-48F9-8CF1-C615AA924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星形: 五角 3">
            <a:extLst>
              <a:ext uri="{FF2B5EF4-FFF2-40B4-BE49-F238E27FC236}">
                <a16:creationId xmlns:a16="http://schemas.microsoft.com/office/drawing/2014/main" id="{76817E27-DB6A-47F6-91A9-D349F23576BE}"/>
              </a:ext>
            </a:extLst>
          </p:cNvPr>
          <p:cNvSpPr/>
          <p:nvPr/>
        </p:nvSpPr>
        <p:spPr>
          <a:xfrm>
            <a:off x="1674745" y="2758109"/>
            <a:ext cx="228600" cy="233569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D3448-0183-4954-9ADA-8E2FDFF3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6.Nth term test for diverges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项审敛法</a:t>
            </a:r>
            <a:r>
              <a:rPr lang="en-US" altLang="zh-CN" dirty="0"/>
              <a:t>/</a:t>
            </a:r>
            <a:r>
              <a:rPr lang="zh-CN" altLang="en-US" dirty="0"/>
              <a:t>常数项级数审敛法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6FE1D3-2BF4-48A2-B45B-FFB56CEC9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doesn’t exist as a real number,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diverges.</a:t>
                </a:r>
              </a:p>
              <a:p>
                <a:r>
                  <a:rPr lang="en-US" altLang="zh-CN" i="1" dirty="0"/>
                  <a:t>Remark: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converges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6FE1D3-2BF4-48A2-B45B-FFB56CEC9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73" t="-14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46B23-9464-4E98-AFCA-339EC031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7.Harmonic series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F0811-9382-4F6F-A23A-35390C583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i="1" dirty="0"/>
                  <a:t>Converges or diverges?</a:t>
                </a:r>
              </a:p>
              <a:p>
                <a:r>
                  <a:rPr lang="en-US" altLang="zh-CN" i="1" dirty="0"/>
                  <a:t>Can we apply nth term test on it?</a:t>
                </a:r>
              </a:p>
              <a:p>
                <a:r>
                  <a:rPr lang="en-US" altLang="zh-CN" i="1" dirty="0"/>
                  <a:t>Diverge</a:t>
                </a:r>
              </a:p>
              <a:p>
                <a:r>
                  <a:rPr lang="en-US" altLang="zh-CN" i="1" dirty="0"/>
                  <a:t>if p&gt;1, ∑1np converges and if p&lt;=1 it diverges for </a:t>
                </a:r>
                <a:r>
                  <a:rPr lang="en-US" altLang="zh-CN" i="1" dirty="0" err="1"/>
                  <a:t>p∈R</a:t>
                </a:r>
                <a:r>
                  <a:rPr lang="en-US" altLang="zh-CN" i="1" dirty="0"/>
                  <a:t>+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F0811-9382-4F6F-A23A-35390C583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2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3D4CBE-32B4-42BA-874A-DAEAC617A157}"/>
                  </a:ext>
                </a:extLst>
              </p:cNvPr>
              <p:cNvSpPr txBox="1"/>
              <p:nvPr/>
            </p:nvSpPr>
            <p:spPr>
              <a:xfrm>
                <a:off x="5388078" y="2171700"/>
                <a:ext cx="6096000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&gt;0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𝑐𝑎𝑙𝑙𝑒𝑑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𝒔𝒆𝒓𝒊𝒆𝒔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3D4CBE-32B4-42BA-874A-DAEAC617A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8" y="2171700"/>
                <a:ext cx="6096000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5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168AB-4791-4042-A45A-1FBAE0C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8.Important Theorem about the Convergence or Divergence of Series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4EED4C-90C6-463C-AFB6-0D12188EF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Suppose k is a positive integer.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𝑠𝑒𝑞𝑢𝑒𝑛𝑐𝑒𝑠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i="1" dirty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/>
                  <a:t>Then,</a:t>
                </a:r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converges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converges </a:t>
                </a:r>
              </a:p>
              <a:p>
                <a:pPr marL="457200" indent="-457200">
                  <a:buFont typeface="Franklin Gothic Book" panose="020B0503020102020204" pitchFamily="34" charset="0"/>
                  <a:buAutoNum type="alphaL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diverges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diverges </a:t>
                </a:r>
              </a:p>
              <a:p>
                <a:pPr marL="0" indent="0">
                  <a:buNone/>
                </a:pPr>
                <a:r>
                  <a:rPr lang="en-US" altLang="zh-CN" i="1" dirty="0"/>
                  <a:t>Conclusion:</a:t>
                </a:r>
              </a:p>
              <a:p>
                <a:pPr marL="0" indent="0">
                  <a:buNone/>
                </a:pPr>
                <a:r>
                  <a:rPr lang="en-US" altLang="zh-CN" i="1" dirty="0"/>
                  <a:t>We only care the “tail” of </a:t>
                </a:r>
                <a:r>
                  <a:rPr lang="en-US" altLang="zh-CN" i="1"/>
                  <a:t>the series.</a:t>
                </a:r>
                <a:endParaRPr lang="en-US" altLang="zh-CN" i="1" dirty="0"/>
              </a:p>
              <a:p>
                <a:pPr marL="457200" indent="-457200">
                  <a:buAutoNum type="alphaLcParenBoth"/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4EED4C-90C6-463C-AFB6-0D12188EF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 b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EA453-02DB-4201-8FCD-932E1541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9.Integral Test for positive-term series</a:t>
            </a:r>
            <a:br>
              <a:rPr lang="en-US" altLang="zh-CN" dirty="0"/>
            </a:br>
            <a:r>
              <a:rPr lang="zh-CN" altLang="en-US" dirty="0"/>
              <a:t>积分审敛法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FDD0643-B87A-44B0-8EAA-53C341B1F8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355609"/>
                <a:ext cx="9601200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i="1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altLang="zh-CN" b="0" i="1" dirty="0"/>
              </a:p>
              <a:p>
                <a:r>
                  <a:rPr lang="en-US" altLang="zh-CN" i="1" dirty="0"/>
                  <a:t>The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nary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𝑐𝑜𝑛𝑣𝑒𝑟𝑔𝑒𝑠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𝑐𝑜𝑛𝑣𝑒𝑟𝑔𝑒𝑠</m:t>
                        </m:r>
                      </m:e>
                    </m:nary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The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nary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𝑑𝑖𝑣𝑒𝑟𝑔𝑒𝑠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𝑑𝑖𝑣𝑒𝑟𝑔𝑒𝑠</m:t>
                        </m:r>
                      </m:e>
                    </m:nary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FDD0643-B87A-44B0-8EAA-53C341B1F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55609"/>
                <a:ext cx="9601200" cy="3581400"/>
              </a:xfrm>
              <a:prstGeom prst="rect">
                <a:avLst/>
              </a:prstGeom>
              <a:blipFill>
                <a:blip r:embed="rId2"/>
                <a:stretch>
                  <a:fillRect l="-571" t="-4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45B19BB-F12D-4948-A62B-16742F40B889}"/>
              </a:ext>
            </a:extLst>
          </p:cNvPr>
          <p:cNvSpPr txBox="1"/>
          <p:nvPr/>
        </p:nvSpPr>
        <p:spPr>
          <a:xfrm>
            <a:off x="8079724" y="5752343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Integral Test Remainder Estimate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2F2E66D-82F4-4912-8B88-757E588E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1C719-44DB-4631-80AE-989A97DD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9.Integral Test for positive-term series</a:t>
            </a:r>
            <a:br>
              <a:rPr lang="en-US" altLang="zh-CN" dirty="0"/>
            </a:br>
            <a:r>
              <a:rPr lang="zh-CN" altLang="en-US" dirty="0"/>
              <a:t>积分审敛法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9C0D5-5934-4E30-B4E4-6BC84DE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0CA0528-8D3B-43F1-A18E-5D5EF21F7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2438400"/>
                <a:ext cx="9601200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i="1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/>
                  <a:t>is a function such that:</a:t>
                </a:r>
              </a:p>
              <a:p>
                <a:r>
                  <a:rPr lang="en-US" altLang="zh-CN" i="1" dirty="0"/>
                  <a:t>1.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𝐴𝑁𝐷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i="1" dirty="0"/>
                  <a:t>2.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is continuous on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𝐴𝑁𝐷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3.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i="1" dirty="0"/>
                  <a:t> is strictly decreasing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  That is, for any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∈[1,∞)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with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𝑚𝑢𝑠𝑡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zh-CN" i="1" dirty="0">
                  <a:ea typeface="Cambria Math" panose="02040503050406030204" pitchFamily="18" charset="0"/>
                </a:endParaRPr>
              </a:p>
              <a:p>
                <a:r>
                  <a:rPr lang="en-US" altLang="zh-CN" i="1" dirty="0"/>
                  <a:t>Then the series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𝑐𝑜𝑛𝑣𝑒𝑟𝑔𝑒𝑠</m:t>
                        </m:r>
                        <m:groupChr>
                          <m:groupChrPr>
                            <m:chr m:val="⇔"/>
                            <m:vertJc m:val="bot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𝑖𝑚𝑝𝑟𝑜𝑝𝑒𝑟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𝑖𝑛𝑡𝑒𝑔𝑟𝑎𝑙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𝑐𝑜𝑛𝑣𝑒𝑟𝑔𝑒𝑠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0CA0528-8D3B-43F1-A18E-5D5EF21F7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438400"/>
                <a:ext cx="9601200" cy="3581400"/>
              </a:xfrm>
              <a:prstGeom prst="rect">
                <a:avLst/>
              </a:prstGeom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23565-DEAC-4BDE-9C52-C13303D4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 Comparison Test for Positive-Term Series</a:t>
            </a:r>
            <a:br>
              <a:rPr lang="en-US" altLang="zh-CN" dirty="0"/>
            </a:br>
            <a:r>
              <a:rPr lang="zh-CN" altLang="en-US" dirty="0"/>
              <a:t>比较审敛法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5B4431-D670-41B6-873D-508E66C36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/>
                  <a:t>Suppose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𝑠𝑒𝑟𝑖𝑒𝑠</m:t>
                        </m:r>
                      </m:e>
                    </m:nary>
                  </m:oMath>
                </a14:m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i="1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𝑐𝑜𝑛𝑣𝑒𝑟𝑔𝑒𝑠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𝑐𝑜𝑛𝑣𝑒𝑟𝑔𝑒𝑠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𝑣𝑒𝑟𝑔𝑒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𝑣𝑒𝑟𝑔𝑒𝑠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5B4431-D670-41B6-873D-508E66C36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2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A709F-9CE8-4691-BBA6-D0E7DF78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</a:t>
            </a:r>
            <a:r>
              <a:rPr lang="zh-CN" altLang="en-US" dirty="0"/>
              <a:t>换元法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68B638-DB34-4A90-BE9C-5E7C1E150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i="1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𝑙𝑛𝑥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r>
                  <a:rPr lang="en-US" altLang="zh-CN" i="1" dirty="0"/>
                  <a:t>Solution:</a:t>
                </a:r>
              </a:p>
              <a:p>
                <a:r>
                  <a:rPr lang="en-US" altLang="zh-CN" i="1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n-US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b="0" i="1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𝑙𝑛𝑥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𝑢𝑑𝑢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68B638-DB34-4A90-BE9C-5E7C1E150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5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513E-F00C-463E-BCCD-D9614F84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 Limit Comparison Test for Positive-Term Series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34C2E7-B5FC-4F7C-8C77-41BD9DE01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/>
                  <a:t>Suppose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are positive-term series,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US" altLang="zh-CN" i="1" dirty="0"/>
              </a:p>
              <a:p>
                <a:r>
                  <a:rPr lang="en-US" altLang="zh-CN" i="1" dirty="0">
                    <a:solidFill>
                      <a:schemeClr val="accent5">
                        <a:lumMod val="50000"/>
                      </a:schemeClr>
                    </a:solidFill>
                  </a:rPr>
                  <a:t>Case1: L is a positive real number: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𝑐𝑜𝑛𝑣𝑒𝑟𝑔𝑒𝑠</m:t>
                    </m:r>
                    <m:groupChr>
                      <m:groupChrPr>
                        <m:chr m:val="⇔"/>
                        <m:vertJc m:val="bot"/>
                        <m:ctrlP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i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𝑐𝑜𝑛𝑣𝑒𝑟𝑔𝑒</m:t>
                        </m:r>
                      </m:e>
                    </m:nary>
                  </m:oMath>
                </a14:m>
                <a:r>
                  <a:rPr lang="en-US" altLang="zh-CN" i="1" dirty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𝑣𝑒𝑟𝑔𝑒𝑠</m:t>
                    </m:r>
                    <m:groupChr>
                      <m:groupChrPr>
                        <m:chr m:val="⇔"/>
                        <m:vertJc m:val="bot"/>
                        <m:ctrl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i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𝑣𝑒𝑟𝑔𝑒</m:t>
                        </m:r>
                      </m:e>
                    </m:nary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Case2: L=0: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𝑑𝑖𝑣𝑒𝑟𝑔𝑒𝑠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𝑑𝑖𝑣𝑒𝑟𝑔𝑒</m:t>
                        </m:r>
                      </m:e>
                    </m:nary>
                  </m:oMath>
                </a14:m>
                <a:endParaRPr lang="en-US" altLang="zh-CN" b="0" i="1" dirty="0"/>
              </a:p>
              <a:p>
                <a:r>
                  <a:rPr lang="en-US" altLang="zh-CN" i="1" dirty="0"/>
                  <a:t>Case3: L=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i="1" dirty="0"/>
                  <a:t>：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𝑑𝑖𝑣𝑒𝑟𝑔𝑒𝑠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𝑑𝑖𝑣𝑒𝑟𝑔𝑒</m:t>
                        </m:r>
                      </m:e>
                    </m:nary>
                  </m:oMath>
                </a14:m>
                <a:endParaRPr lang="en-US" altLang="zh-CN" i="1" dirty="0"/>
              </a:p>
              <a:p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34C2E7-B5FC-4F7C-8C77-41BD9DE01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2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03891-1755-4586-898C-4A55AF21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 Rearrangement and Grouping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B33C8-5667-4E7A-9F0D-FA346174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0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1757-37D5-4D9C-9564-97A79B1F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13.Alternating Series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7C7051-4E68-44CD-9B83-B3313774E4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7C7051-4E68-44CD-9B83-B3313774E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DD88B-DC28-4706-AA21-12CAA9DF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14.Ratio Test &amp; Root Test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047B3E-36F4-4B1C-B2B0-2EE63B2B6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42940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e>
                    </m:func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2800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converges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absolutely</m:t>
                    </m:r>
                  </m:oMath>
                </a14:m>
                <a:endParaRPr lang="en-US" altLang="zh-CN" sz="3200" b="0" dirty="0"/>
              </a:p>
              <a:p>
                <a:pPr marL="0" indent="0">
                  <a:buNone/>
                </a:pPr>
                <a:r>
                  <a:rPr lang="en-US" altLang="zh-CN" sz="2800" dirty="0"/>
                  <a:t>Case 2: 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diverges</m:t>
                    </m:r>
                  </m:oMath>
                </a14:m>
                <a:endParaRPr lang="en-US" altLang="zh-CN" sz="3200" b="0" dirty="0"/>
              </a:p>
              <a:p>
                <a:pPr marL="0" indent="0">
                  <a:buNone/>
                </a:pPr>
                <a:r>
                  <a:rPr lang="en-US" altLang="zh-CN" sz="2800" dirty="0"/>
                  <a:t>Case 3: 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3200" dirty="0"/>
                  <a:t>, no conclusion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047B3E-36F4-4B1C-B2B0-2EE63B2B6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42940"/>
                <a:ext cx="9601200" cy="3581400"/>
              </a:xfrm>
              <a:blipFill>
                <a:blip r:embed="rId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19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C9904-7E87-4B49-8BC7-824EBBCE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15.Power series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3A2726-9D59-49F1-AFC7-187CD6463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    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Convergence radius</a:t>
                </a:r>
              </a:p>
              <a:p>
                <a:r>
                  <a:rPr lang="en-US" altLang="zh-CN" sz="2800" dirty="0"/>
                  <a:t>Convergence interval</a:t>
                </a:r>
              </a:p>
              <a:p>
                <a:endParaRPr lang="en-US" altLang="zh-CN" sz="28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3A2726-9D59-49F1-AFC7-187CD6463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C9904-7E87-4B49-8BC7-824EBBCE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15.Power series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3A2726-9D59-49F1-AFC7-187CD6463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Convergence radius</a:t>
                </a:r>
              </a:p>
              <a:p>
                <a:r>
                  <a:rPr lang="en-US" altLang="zh-CN" sz="2800" dirty="0"/>
                  <a:t>Convergence interval</a:t>
                </a:r>
              </a:p>
              <a:p>
                <a:endParaRPr lang="en-US" altLang="zh-CN" sz="28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3A2726-9D59-49F1-AFC7-187CD6463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A7453F1-FA2D-433A-8A34-5311DA2B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55" y="4076700"/>
            <a:ext cx="12201755" cy="19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9B15-835B-444F-95C2-883C415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 Taylor Series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9DA99-A577-419B-833C-03EBE6E91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Why Taylor?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9DA99-A577-419B-833C-03EBE6E91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8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9B15-835B-444F-95C2-883C415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 Taylor 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9DA99-A577-419B-833C-03EBE6E9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42CD2F-2810-40D8-B6A4-B82C1BCB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79" y="1533525"/>
            <a:ext cx="94202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9B15-835B-444F-95C2-883C415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 Taylor 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9DA99-A577-419B-833C-03EBE6E9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E3BD49-B51E-4710-B9FA-74E8E0F3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32" y="1428750"/>
            <a:ext cx="9372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9B15-835B-444F-95C2-883C415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 Taylor 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9DA99-A577-419B-833C-03EBE6E9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5B368E-5207-41B2-9A76-37438C4F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95" y="1428750"/>
            <a:ext cx="92487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F0F18-C773-4CFE-B78B-FF858E18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47F47E-9BB6-4556-958A-DD27936D2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78" y="0"/>
            <a:ext cx="6325122" cy="6857459"/>
          </a:xfrm>
        </p:spPr>
      </p:pic>
      <p:sp>
        <p:nvSpPr>
          <p:cNvPr id="3" name="动作按钮: 转到结尾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AB42111-5D71-4634-B92D-2885CE713A93}"/>
              </a:ext>
            </a:extLst>
          </p:cNvPr>
          <p:cNvSpPr/>
          <p:nvPr/>
        </p:nvSpPr>
        <p:spPr>
          <a:xfrm>
            <a:off x="1371600" y="1843709"/>
            <a:ext cx="795130" cy="81500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8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9B15-835B-444F-95C2-883C415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 Taylor 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9DA99-A577-419B-833C-03EBE6E9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D26B43-FEC9-43C6-AEC3-AB2616C0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552575"/>
            <a:ext cx="94011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9B15-835B-444F-95C2-883C415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 Taylor 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9DA99-A577-419B-833C-03EBE6E9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951C6D-8384-4BFB-9860-24ACC3E8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57337"/>
            <a:ext cx="93726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9B15-835B-444F-95C2-883C415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 Taylor Series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9DA99-A577-419B-833C-03EBE6E91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Taylor Polynomial</a:t>
                </a:r>
              </a:p>
              <a:p>
                <a:r>
                  <a:rPr lang="en-US" altLang="zh-CN" dirty="0"/>
                  <a:t>Nth degree Taylor Polynomial</a:t>
                </a:r>
              </a:p>
              <a:p>
                <a:r>
                  <a:rPr lang="en-US" altLang="zh-CN" dirty="0"/>
                  <a:t>Maclaurin Series</a:t>
                </a:r>
              </a:p>
              <a:p>
                <a:r>
                  <a:rPr lang="en-US" altLang="zh-CN" dirty="0"/>
                  <a:t>Binomial Series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dirty="0"/>
                      <m:t>Maclaurin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Series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9DA99-A577-419B-833C-03EBE6E91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C24B08A-FD65-4CA3-8D8D-FDAF62A1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88" y="4900317"/>
            <a:ext cx="55911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C80F9-8481-4EA8-AFAB-6EE883AC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C846F-04D9-4348-8276-4F9F68FF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682676-A406-4246-8438-4CE00E21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86" y="0"/>
            <a:ext cx="6757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32CF608-88C3-4388-9BA2-12A9936C5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804097"/>
              </p:ext>
            </p:extLst>
          </p:nvPr>
        </p:nvGraphicFramePr>
        <p:xfrm>
          <a:off x="1371600" y="259237"/>
          <a:ext cx="9601200" cy="531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03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1AB22-5AE6-4493-8CE7-114A789BC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11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663147-D2CC-46D7-8B92-495045E19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Vector Curves and Surfaces in Spaces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83748-1918-4FED-BB82-80F65965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1.Cross product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8899D-9F88-4542-B4CC-27301F38D0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=(1,0,0)</m:t>
                    </m:r>
                  </m:oMath>
                </a14:m>
                <a:r>
                  <a:rPr lang="en-US" altLang="zh-CN" dirty="0"/>
                  <a:t>;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How about direction?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/>
                  <a:t>           ?       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8899D-9F88-4542-B4CC-27301F38D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7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EB1E-80A7-4C49-BCF2-FEB9347D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Matrix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1B276-8107-4224-81B4-A58E0DC0B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7425"/>
                <a:ext cx="9601200" cy="48540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pt-BR" altLang="zh-CN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altLang="zh-CN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altLang="zh-CN" b="0" i="1" dirty="0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i="1" baseline="-250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pt-BR" altLang="zh-CN" i="1" baseline="-25000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altLang="zh-CN" i="1" baseline="-25000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altLang="zh-CN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t-BR" altLang="zh-CN" i="1" baseline="-250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baseline="-2500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−…+…</m:t>
                    </m:r>
                  </m:oMath>
                </a14:m>
                <a:endParaRPr lang="en-US" altLang="zh-CN" i="1" baseline="-25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baseline="-25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zh-CN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baseline="-25000" dirty="0">
                  <a:solidFill>
                    <a:srgbClr val="333333"/>
                  </a:solidFill>
                  <a:effectLst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=(1,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1B276-8107-4224-81B4-A58E0DC0B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7425"/>
                <a:ext cx="9601200" cy="4854045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75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B7603-34AD-4480-956E-1F941F0F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Equation of 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61C4D-D058-44E2-A528-4000AAF7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A69717-B50D-4FCD-91ED-DA9365DF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32" y="1395435"/>
            <a:ext cx="7000568" cy="546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A6488-6E43-419A-933F-74594325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Equation of plane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BDFA8-6777-4848-B922-E7C23F53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3DE92-33B7-4F37-885C-E0C96425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88" y="2472813"/>
            <a:ext cx="7205897" cy="43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D5D2F-7C8A-4728-B79E-962F576D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BBA035-C6C3-40EB-B6FC-5023BE15E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4000" b="0" i="1" strike="sngStrike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CN" sz="4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BBA035-C6C3-40EB-B6FC-5023BE15E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330B-55BE-4F94-8FC0-920E17B4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4ABBE-E38C-4B8B-804C-F2017F39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考试加油嗷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D8C4D-E829-4B6A-BF5F-45A6D855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4525"/>
            <a:ext cx="12192000" cy="7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1AB22-5AE6-4493-8CE7-114A789BC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663147-D2CC-46D7-8B92-495045E19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Techniques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23292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0A6E-E7BB-43C4-B5E2-1960A4E4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of Fundamental Theorems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0D04AE-B0E3-4203-9A60-8973660BF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  →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←→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……   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0D04AE-B0E3-4203-9A60-8973660BF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4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5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12832</TotalTime>
  <Words>1811</Words>
  <Application>Microsoft Office PowerPoint</Application>
  <PresentationFormat>宽屏</PresentationFormat>
  <Paragraphs>325</Paragraphs>
  <Slides>70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6" baseType="lpstr">
      <vt:lpstr>等线</vt:lpstr>
      <vt:lpstr>Arial</vt:lpstr>
      <vt:lpstr>Arial</vt:lpstr>
      <vt:lpstr>Cambria Math</vt:lpstr>
      <vt:lpstr>Franklin Gothic Book</vt:lpstr>
      <vt:lpstr>剪切</vt:lpstr>
      <vt:lpstr>MATH1003</vt:lpstr>
      <vt:lpstr>MATH1003 Intermediate Calculus </vt:lpstr>
      <vt:lpstr>Chapters</vt:lpstr>
      <vt:lpstr>GEST1004</vt:lpstr>
      <vt:lpstr>Substitution 换元法</vt:lpstr>
      <vt:lpstr>Integral</vt:lpstr>
      <vt:lpstr>Differentiation</vt:lpstr>
      <vt:lpstr>Chapter 7</vt:lpstr>
      <vt:lpstr>Some of Fundamental Theorems</vt:lpstr>
      <vt:lpstr>Indefinite Integrals of Common Integrands:</vt:lpstr>
      <vt:lpstr>PowerPoint 演示文稿</vt:lpstr>
      <vt:lpstr>PowerPoint 演示文稿</vt:lpstr>
      <vt:lpstr>PowerPoint 演示文稿</vt:lpstr>
      <vt:lpstr>PowerPoint 演示文稿</vt:lpstr>
      <vt:lpstr>1.Simple Rule for Indefinite Integral:</vt:lpstr>
      <vt:lpstr>2. Integration by parts:     分部积分 </vt:lpstr>
      <vt:lpstr>2. Integration by parts:     (Proof)</vt:lpstr>
      <vt:lpstr>2. Integration by parts:      ←反对幂指三←</vt:lpstr>
      <vt:lpstr>3.Substitution OR Integration by parts?</vt:lpstr>
      <vt:lpstr>4.Trick I (trigonometric function)</vt:lpstr>
      <vt:lpstr>4.Trick II (trigonometric function)</vt:lpstr>
      <vt:lpstr>4.Trick III (trigonometric function)</vt:lpstr>
      <vt:lpstr>4.Trick IV (trigonometric function)</vt:lpstr>
      <vt:lpstr>4.Trick V (fraction)</vt:lpstr>
      <vt:lpstr>Exercise time! </vt:lpstr>
      <vt:lpstr>More exercise! 3+2+2+3</vt:lpstr>
      <vt:lpstr>5. Improper integrals 反常积分 瑕积分</vt:lpstr>
      <vt:lpstr>5. Improper integrals 反常积分</vt:lpstr>
      <vt:lpstr>5. Improper integrals 反常积分</vt:lpstr>
      <vt:lpstr>6.Useless things…(at least for now)</vt:lpstr>
      <vt:lpstr>Chapter 9</vt:lpstr>
      <vt:lpstr>1.Polar coordinates</vt:lpstr>
      <vt:lpstr>2.Area of Polar coordinates</vt:lpstr>
      <vt:lpstr>3.Parametric equation</vt:lpstr>
      <vt:lpstr>PowerPoint 演示文稿</vt:lpstr>
      <vt:lpstr>PowerPoint 演示文稿</vt:lpstr>
      <vt:lpstr>PowerPoint 演示文稿</vt:lpstr>
      <vt:lpstr>Chapter 10</vt:lpstr>
      <vt:lpstr>1.Fundamental theorems</vt:lpstr>
      <vt:lpstr>2.Monotonic theorem</vt:lpstr>
      <vt:lpstr>3.Nested Radicals and Continued Fractions</vt:lpstr>
      <vt:lpstr>4.Sum sequence</vt:lpstr>
      <vt:lpstr>5.The geometric series (几何级数/等比数列)</vt:lpstr>
      <vt:lpstr>6.Nth term test for diverges 第n项审敛法/常数项级数审敛法</vt:lpstr>
      <vt:lpstr>7.Harmonic series</vt:lpstr>
      <vt:lpstr>8.Important Theorem about the Convergence or Divergence of Series</vt:lpstr>
      <vt:lpstr>9.Integral Test for positive-term series 积分审敛法</vt:lpstr>
      <vt:lpstr>9.Integral Test for positive-term series 积分审敛法</vt:lpstr>
      <vt:lpstr>10. Comparison Test for Positive-Term Series 比较审敛法</vt:lpstr>
      <vt:lpstr>11. Limit Comparison Test for Positive-Term Series</vt:lpstr>
      <vt:lpstr>12. Rearrangement and Grouping</vt:lpstr>
      <vt:lpstr>13.Alternating Series</vt:lpstr>
      <vt:lpstr>14.Ratio Test &amp; Root Test</vt:lpstr>
      <vt:lpstr>15.Power series</vt:lpstr>
      <vt:lpstr>15.Power series</vt:lpstr>
      <vt:lpstr>16. Taylor Series</vt:lpstr>
      <vt:lpstr>16. Taylor Series</vt:lpstr>
      <vt:lpstr>16. Taylor Series</vt:lpstr>
      <vt:lpstr>16. Taylor Series</vt:lpstr>
      <vt:lpstr>16. Taylor Series</vt:lpstr>
      <vt:lpstr>16. Taylor Series</vt:lpstr>
      <vt:lpstr>16. Taylor Series</vt:lpstr>
      <vt:lpstr>PowerPoint 演示文稿</vt:lpstr>
      <vt:lpstr>PowerPoint 演示文稿</vt:lpstr>
      <vt:lpstr>Chapter 11</vt:lpstr>
      <vt:lpstr>1.Cross product</vt:lpstr>
      <vt:lpstr>2. Matrix</vt:lpstr>
      <vt:lpstr>3. Equation of line</vt:lpstr>
      <vt:lpstr>4. Equation of plane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MATH1003</dc:title>
  <dc:creator>其凯 肖</dc:creator>
  <cp:lastModifiedBy>其凯 肖</cp:lastModifiedBy>
  <cp:revision>176</cp:revision>
  <dcterms:created xsi:type="dcterms:W3CDTF">2021-04-05T01:37:43Z</dcterms:created>
  <dcterms:modified xsi:type="dcterms:W3CDTF">2021-05-21T09:44:49Z</dcterms:modified>
</cp:coreProperties>
</file>