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F2342A2-7255-432F-8950-93CE75CB5A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3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E0D9-4DE1-4ECC-AF02-D1701EEFF3E9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C425-AAB6-44BB-A881-FA45B3311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5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1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DA3A-6D12-4826-BB31-3C7D97F782AF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957" y="308344"/>
            <a:ext cx="7453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タスクと工数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5586" y="14333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0135" y="235665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敵１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41400" y="293362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 smtClean="0"/>
              <a:t>敵２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1400" y="351059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敵３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203450" y="254132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03950" y="1802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03950" y="27259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・全身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主人公に剣で攻撃</a:t>
            </a:r>
            <a:endParaRPr lang="en-US" altLang="ja-JP" dirty="0" smtClean="0"/>
          </a:p>
          <a:p>
            <a:r>
              <a:rPr kumimoji="1" lang="ja-JP" altLang="en-US" dirty="0"/>
              <a:t>・ダメ０時を受ける</a:t>
            </a:r>
            <a:r>
              <a:rPr kumimoji="1" lang="ja-JP" altLang="en-US" dirty="0" smtClean="0"/>
              <a:t>とし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17185" y="1802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工数（７ｈ）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17185" y="272599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１時間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４時間</a:t>
            </a:r>
            <a:endParaRPr kumimoji="1" lang="en-US" altLang="ja-JP" dirty="0" smtClean="0"/>
          </a:p>
          <a:p>
            <a:r>
              <a:rPr lang="ja-JP" altLang="en-US" dirty="0"/>
              <a:t>２時間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017000" y="2933624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9017000" y="318761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021883" y="345248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76300" y="44100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大まかなアクターと考えてよい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300" y="4834495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敵２・敵３も同じ工数としたとき、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1042</a:t>
            </a:r>
            <a:r>
              <a:rPr kumimoji="1" lang="ja-JP" altLang="en-US" dirty="0" smtClean="0"/>
              <a:t>円で相手に請求する金額は？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6300" y="52589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工数から締め切りが自動的に決まる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47085" y="5683335"/>
            <a:ext cx="1005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72460" y="61403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(7h)	</a:t>
            </a:r>
            <a:r>
              <a:rPr kumimoji="1" lang="ja-JP" altLang="en-US" dirty="0" smtClean="0"/>
              <a:t>　締切日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kumimoji="1" lang="en-US" altLang="ja-JP" dirty="0" smtClean="0"/>
              <a:t>4/18		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4/19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517185" y="50191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月単位</a:t>
            </a:r>
            <a:r>
              <a:rPr lang="ja-JP" altLang="en-US" dirty="0" smtClean="0"/>
              <a:t>で計算＝人月</a:t>
            </a:r>
            <a:endParaRPr lang="en-US" altLang="ja-JP" dirty="0" smtClean="0"/>
          </a:p>
          <a:p>
            <a:r>
              <a:rPr kumimoji="1" lang="ja-JP" altLang="en-US" dirty="0"/>
              <a:t>日</a:t>
            </a:r>
            <a:r>
              <a:rPr kumimoji="1" lang="ja-JP" altLang="en-US" dirty="0" smtClean="0"/>
              <a:t>単位で計算＝人日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7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45720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・右シフトと左シフト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100" y="1866900"/>
            <a:ext cx="11524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掛け算</a:t>
            </a:r>
            <a:r>
              <a:rPr lang="ja-JP" altLang="en-US" sz="3600" dirty="0" smtClean="0"/>
              <a:t>は、「繰り返しの足し算」によって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2×</a:t>
            </a:r>
            <a:r>
              <a:rPr lang="ja-JP" altLang="en-US" sz="3600" dirty="0" smtClean="0"/>
              <a:t>３　＝　２＋２＋２となる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/>
              <a:t>2</a:t>
            </a:r>
            <a:r>
              <a:rPr lang="en-US" altLang="ja-JP" sz="3600" dirty="0" smtClean="0"/>
              <a:t>&lt;&lt;</a:t>
            </a:r>
            <a:r>
              <a:rPr lang="en-US" altLang="ja-JP" sz="3600" dirty="0"/>
              <a:t>2</a:t>
            </a:r>
            <a:r>
              <a:rPr lang="ja-JP" altLang="en-US" sz="3600" dirty="0" smtClean="0"/>
              <a:t>ビットを「ずらす」を掛け算をしなくてよくなる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時がある。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5700" y="5769590"/>
            <a:ext cx="3591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0010 &lt;&lt; 1 = 0100</a:t>
            </a:r>
          </a:p>
          <a:p>
            <a:r>
              <a:rPr lang="en-US" altLang="ja-JP" sz="3200" dirty="0" smtClean="0"/>
              <a:t>      2		4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691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933450"/>
            <a:ext cx="750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r>
              <a:rPr lang="ja-JP" altLang="en-US" sz="2400" dirty="0" smtClean="0"/>
              <a:t>で、下記の式の答えを導け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2×4 +1</a:t>
            </a:r>
            <a:r>
              <a:rPr lang="ja-JP" altLang="en-US" sz="2400" dirty="0" smtClean="0"/>
              <a:t>　＝ </a:t>
            </a:r>
            <a:r>
              <a:rPr lang="en-US" altLang="ja-JP" sz="2400" dirty="0" smtClean="0"/>
              <a:t>2&lt;&lt;2+1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1 – 4÷2</a:t>
            </a:r>
            <a:r>
              <a:rPr kumimoji="1" lang="ja-JP" altLang="en-US" sz="2400" dirty="0" smtClean="0"/>
              <a:t>　＝</a:t>
            </a:r>
            <a:r>
              <a:rPr kumimoji="1" lang="en-US" altLang="ja-JP" sz="2400" dirty="0" smtClean="0"/>
              <a:t>1-4&gt;&gt;1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  と書くと計算優先順位で変になる</a:t>
            </a:r>
            <a:endParaRPr lang="en-US" altLang="ja-JP" sz="2400" dirty="0" smtClean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	      </a:t>
            </a:r>
            <a:r>
              <a:rPr kumimoji="1" lang="ja-JP" altLang="en-US" sz="2400" dirty="0" smtClean="0"/>
              <a:t>論理関係は計算順位が低いので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		      (2&lt;&lt;2)+1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      1-(4&gt;&gt;1)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で計</a:t>
            </a:r>
            <a:r>
              <a:rPr lang="ja-JP" altLang="en-US" sz="2400" dirty="0" smtClean="0"/>
              <a:t>算優先順位を上げよう</a:t>
            </a:r>
            <a:endParaRPr lang="en-US" altLang="ja-JP" sz="2400" dirty="0" smtClean="0"/>
          </a:p>
          <a:p>
            <a:r>
              <a:rPr lang="ja-JP" altLang="en-US" sz="2400" dirty="0" smtClean="0"/>
              <a:t>昔、忘れてアドレスがぶっ飛んだ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ポインタにシフト使うな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1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800" y="438150"/>
            <a:ext cx="107147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変数１＝</a:t>
            </a:r>
            <a:r>
              <a:rPr lang="en-US" altLang="ja-JP" sz="2800" dirty="0" smtClean="0"/>
              <a:t>0A</a:t>
            </a:r>
            <a:r>
              <a:rPr lang="ja-JP" altLang="en-US" sz="2800" dirty="0" smtClean="0"/>
              <a:t>と変数２＝</a:t>
            </a:r>
            <a:r>
              <a:rPr lang="en-US" altLang="ja-JP" sz="2800" dirty="0" smtClean="0"/>
              <a:t>0B</a:t>
            </a:r>
            <a:r>
              <a:rPr lang="ja-JP" altLang="en-US" sz="2800" dirty="0" smtClean="0"/>
              <a:t>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変数３に変数１と変数２の情報を元に　変数３＝</a:t>
            </a:r>
            <a:r>
              <a:rPr lang="en-US" altLang="ja-JP" sz="2800" dirty="0" smtClean="0"/>
              <a:t>AB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また、変数３から変数４＝</a:t>
            </a:r>
            <a:r>
              <a:rPr lang="en-US" altLang="ja-JP" sz="2800" dirty="0" smtClean="0"/>
              <a:t>BA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一時変数は使ってよい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バイトオーダーってやつ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1.0a 2.0b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0a &lt;&lt;4   a0 | 0b =  3.ab</a:t>
            </a:r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67721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9100" y="160020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このような論理演算・シフト関係は速度が止められるときに使用する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その代表が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の１</a:t>
            </a:r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を操作する画像処理関係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0800" y="35052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1pixel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47718" y="3874532"/>
            <a:ext cx="1296000" cy="1295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4924" y="5612524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R=1 </a:t>
            </a:r>
            <a:r>
              <a:rPr kumimoji="1" lang="en-US" altLang="ja-JP" dirty="0" err="1" smtClean="0"/>
              <a:t>Byte,G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Byte,B</a:t>
            </a:r>
            <a:r>
              <a:rPr kumimoji="1" lang="en-US" altLang="ja-JP" dirty="0" smtClean="0"/>
              <a:t>=1Byte</a:t>
            </a:r>
          </a:p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24bit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4107" y="468351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ここから本番</a:t>
            </a:r>
            <a:endParaRPr lang="en-US" altLang="ja-JP" dirty="0"/>
          </a:p>
          <a:p>
            <a:r>
              <a:rPr kumimoji="1" lang="ja-JP" altLang="en-US" dirty="0" smtClean="0"/>
              <a:t>まずは簡単なことから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における値の表現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073" y="1773044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メモリの最小単位は？</a:t>
            </a:r>
            <a:endParaRPr kumimoji="1" lang="en-US" altLang="ja-JP" dirty="0" smtClean="0"/>
          </a:p>
          <a:p>
            <a:r>
              <a:rPr lang="en-US" altLang="ja-JP" dirty="0" smtClean="0"/>
              <a:t> 1Byte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1Byte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8bit</a:t>
            </a:r>
            <a:r>
              <a:rPr lang="ja-JP" altLang="en-US" dirty="0" err="1" smtClean="0"/>
              <a:t>で構</a:t>
            </a:r>
            <a:r>
              <a:rPr lang="ja-JP" altLang="en-US" dirty="0" smtClean="0"/>
              <a:t>成されている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4029" y="252017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で表現できる数値は「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」の</a:t>
            </a:r>
            <a:r>
              <a:rPr lang="en-US" altLang="ja-JP" dirty="0" smtClean="0"/>
              <a:t>256</a:t>
            </a:r>
            <a:r>
              <a:rPr lang="ja-JP" altLang="en-US" dirty="0" smtClean="0"/>
              <a:t>段階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9073" y="3765111"/>
            <a:ext cx="50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65536</a:t>
            </a:r>
            <a:r>
              <a:rPr lang="ja-JP" altLang="en-US" dirty="0" smtClean="0"/>
              <a:t>段階を数値で表現できる</a:t>
            </a:r>
            <a:endParaRPr lang="en-US" altLang="ja-JP" dirty="0" smtClean="0"/>
          </a:p>
          <a:p>
            <a:r>
              <a:rPr lang="en-US" altLang="ja-JP" dirty="0" smtClean="0"/>
              <a:t>4Byte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4,294,967,296</a:t>
            </a:r>
            <a:r>
              <a:rPr lang="ja-JP" altLang="en-US" dirty="0" smtClean="0"/>
              <a:t>段階を数値で表現できる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2956" y="34568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数字</a:t>
            </a:r>
            <a:r>
              <a:rPr lang="ja-JP" altLang="en-US" dirty="0" smtClean="0"/>
              <a:t>表現（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10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2888" y="1438507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００００　　　０　　　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０００１　　　１　　　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００１０　　　２　　　２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００１１　　　３　　　３</a:t>
            </a:r>
            <a:endParaRPr lang="en-US" altLang="ja-JP" dirty="0" smtClean="0"/>
          </a:p>
          <a:p>
            <a:pPr marL="342900" indent="-342900">
              <a:buAutoNum type="arabicDbPlain" startAt="11"/>
            </a:pPr>
            <a:endParaRPr kumimoji="1" lang="en-US" altLang="ja-JP" dirty="0"/>
          </a:p>
          <a:p>
            <a:r>
              <a:rPr kumimoji="1" lang="ja-JP" altLang="en-US" dirty="0" smtClean="0"/>
              <a:t>０１００　　　４　　　４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/>
          </a:p>
          <a:p>
            <a:r>
              <a:rPr kumimoji="1" lang="ja-JP" altLang="en-US" dirty="0" smtClean="0"/>
              <a:t>０１０１　　　５　　　５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０１１０　　　６　　　６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 smtClean="0"/>
          </a:p>
          <a:p>
            <a:r>
              <a:rPr lang="ja-JP" altLang="en-US" dirty="0" smtClean="0"/>
              <a:t>０１１１　　　７　　　７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/>
          </a:p>
          <a:p>
            <a:r>
              <a:rPr lang="ja-JP" altLang="en-US" dirty="0" smtClean="0"/>
              <a:t>１０００　　　８　　　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１００１　　　９　　　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795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90310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416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64358" y="1438507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１０１０</a:t>
            </a:r>
            <a:r>
              <a:rPr kumimoji="1" lang="ja-JP" altLang="en-US" dirty="0" smtClean="0"/>
              <a:t>　　　１０　　</a:t>
            </a:r>
            <a:r>
              <a:rPr lang="en-US" altLang="ja-JP" dirty="0"/>
              <a:t>A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</a:t>
            </a:r>
            <a:r>
              <a:rPr lang="ja-JP" altLang="en-US" dirty="0"/>
              <a:t>１１</a:t>
            </a:r>
            <a:r>
              <a:rPr kumimoji="1" lang="ja-JP" altLang="en-US" dirty="0" smtClean="0"/>
              <a:t>　　　１１　　</a:t>
            </a:r>
            <a:r>
              <a:rPr lang="en-US" altLang="ja-JP" dirty="0" smtClean="0"/>
              <a:t>B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１１００　　　１２　　</a:t>
            </a:r>
            <a:r>
              <a:rPr lang="en-US" altLang="ja-JP" dirty="0"/>
              <a:t>C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１１０１　　</a:t>
            </a:r>
            <a:r>
              <a:rPr lang="ja-JP" altLang="en-US" dirty="0"/>
              <a:t>　</a:t>
            </a:r>
            <a:r>
              <a:rPr lang="ja-JP" altLang="en-US" dirty="0" smtClean="0"/>
              <a:t>１３　　</a:t>
            </a:r>
            <a:r>
              <a:rPr lang="en-US" altLang="ja-JP" dirty="0" smtClean="0"/>
              <a:t>D</a:t>
            </a:r>
          </a:p>
          <a:p>
            <a:pPr marL="342900" indent="-342900">
              <a:buAutoNum type="arabicDbPlain" startAt="11"/>
            </a:pPr>
            <a:endParaRPr kumimoji="1" lang="en-US" altLang="ja-JP" dirty="0" smtClean="0"/>
          </a:p>
          <a:p>
            <a:r>
              <a:rPr lang="ja-JP" altLang="en-US" dirty="0" smtClean="0"/>
              <a:t>１１１０</a:t>
            </a:r>
            <a:r>
              <a:rPr kumimoji="1" lang="ja-JP" altLang="en-US" dirty="0" smtClean="0"/>
              <a:t>　　　１４　　</a:t>
            </a:r>
            <a:r>
              <a:rPr lang="en-US" altLang="ja-JP" dirty="0"/>
              <a:t>E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 smtClean="0"/>
          </a:p>
          <a:p>
            <a:r>
              <a:rPr lang="ja-JP" altLang="en-US" dirty="0"/>
              <a:t>１１１１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１</a:t>
            </a:r>
            <a:r>
              <a:rPr kumimoji="1" lang="ja-JP" altLang="en-US" dirty="0" smtClean="0"/>
              <a:t>５　　</a:t>
            </a:r>
            <a:r>
              <a:rPr kumimoji="1" lang="en-US" altLang="ja-JP" dirty="0" smtClean="0"/>
              <a:t>F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83457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3972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19078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3457" y="530798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の最大数値表現を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進数で</a:t>
            </a:r>
            <a:r>
              <a:rPr lang="en-US" altLang="ja-JP" dirty="0" smtClean="0"/>
              <a:t>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47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1445" y="434898"/>
            <a:ext cx="181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正と負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712" y="2062976"/>
            <a:ext cx="48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では、どのように＋とーを表現するのか？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＋やーは符号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48615" y="23628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符号ビット</a:t>
            </a:r>
            <a:endParaRPr lang="en-US" altLang="ja-JP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248615" y="2687444"/>
            <a:ext cx="107454" cy="27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1Byte = </a:t>
            </a:r>
            <a:r>
              <a:rPr lang="ja-JP" altLang="en-US" dirty="0">
                <a:solidFill>
                  <a:srgbClr val="FF0000"/>
                </a:solidFill>
              </a:rPr>
              <a:t>０</a:t>
            </a:r>
            <a:r>
              <a:rPr lang="ja-JP" altLang="en-US" dirty="0"/>
              <a:t>１１１</a:t>
            </a:r>
            <a:r>
              <a:rPr lang="en-US" altLang="ja-JP" dirty="0"/>
              <a:t> </a:t>
            </a:r>
            <a:r>
              <a:rPr lang="ja-JP" altLang="en-US" dirty="0"/>
              <a:t>１１１１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-</a:t>
            </a:r>
            <a:r>
              <a:rPr lang="en-US" altLang="ja-JP" dirty="0" smtClean="0"/>
              <a:t>128~127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702" y="5218770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-128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０１１１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+127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781" y="33453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２の補数を使って負の値に変換する</a:t>
            </a:r>
            <a:endParaRPr kumimoji="1" lang="en-US" altLang="ja-JP" sz="4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898" y="1393903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128</a:t>
            </a:r>
            <a:r>
              <a:rPr kumimoji="1" lang="ja-JP" altLang="en-US" dirty="0" smtClean="0"/>
              <a:t>という数値を</a:t>
            </a:r>
            <a:r>
              <a:rPr kumimoji="1" lang="en-US" altLang="ja-JP" dirty="0" smtClean="0"/>
              <a:t>-128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128</a:t>
            </a:r>
            <a:r>
              <a:rPr lang="ja-JP" altLang="en-US" dirty="0" smtClean="0"/>
              <a:t>＝１０００　００００　→　</a:t>
            </a:r>
            <a:r>
              <a:rPr lang="en-US" altLang="ja-JP" dirty="0" smtClean="0"/>
              <a:t>NOT</a:t>
            </a:r>
            <a:r>
              <a:rPr lang="ja-JP" altLang="en-US" dirty="0" smtClean="0"/>
              <a:t>→　０１１１　１１１１　→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　→１０００　００００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9259" y="3311912"/>
            <a:ext cx="1992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+127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0111</a:t>
            </a:r>
            <a:r>
              <a:rPr lang="ja-JP" altLang="en-US" dirty="0" smtClean="0"/>
              <a:t> </a:t>
            </a:r>
            <a:r>
              <a:rPr lang="en-US" altLang="ja-JP" dirty="0" smtClean="0"/>
              <a:t>1111</a:t>
            </a:r>
          </a:p>
          <a:p>
            <a:endParaRPr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  </a:t>
            </a:r>
            <a:r>
              <a:rPr lang="en-US" altLang="ja-JP" dirty="0" smtClean="0"/>
              <a:t>1 </a:t>
            </a:r>
            <a:r>
              <a:rPr lang="ja-JP" altLang="en-US" dirty="0" smtClean="0"/>
              <a:t> </a:t>
            </a:r>
            <a:r>
              <a:rPr lang="en-US" altLang="ja-JP" dirty="0" smtClean="0"/>
              <a:t>0000 0010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   </a:t>
            </a:r>
            <a:r>
              <a:rPr lang="en-US" altLang="ja-JP" dirty="0" smtClean="0"/>
              <a:t>2  </a:t>
            </a:r>
            <a:r>
              <a:rPr kumimoji="1" lang="en-US" altLang="ja-JP" dirty="0" smtClean="0"/>
              <a:t>0000 0001</a:t>
            </a:r>
          </a:p>
          <a:p>
            <a:r>
              <a:rPr lang="ja-JP" altLang="en-US" dirty="0" smtClean="0"/>
              <a:t>　   </a:t>
            </a:r>
            <a:r>
              <a:rPr lang="en-US" altLang="ja-JP" dirty="0" smtClean="0"/>
              <a:t>0</a:t>
            </a:r>
            <a:r>
              <a:rPr lang="ja-JP" altLang="en-US" dirty="0" smtClean="0"/>
              <a:t>  </a:t>
            </a:r>
            <a:r>
              <a:rPr lang="en-US" altLang="ja-JP" dirty="0" smtClean="0"/>
              <a:t>0000 0000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-1  1111 1111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-2  1111 1110</a:t>
            </a:r>
          </a:p>
          <a:p>
            <a:endParaRPr lang="en-US" altLang="ja-JP" dirty="0"/>
          </a:p>
          <a:p>
            <a:r>
              <a:rPr lang="en-US" altLang="ja-JP" dirty="0" smtClean="0"/>
              <a:t>-127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1000 0001</a:t>
            </a:r>
          </a:p>
          <a:p>
            <a:r>
              <a:rPr lang="en-US" altLang="ja-JP" dirty="0" smtClean="0"/>
              <a:t>-128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9883" y="47392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1101 1011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8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7410" y="1547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小数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1408" y="14608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浮動小数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9795" y="2810107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　</a:t>
            </a:r>
            <a:r>
              <a:rPr kumimoji="1" lang="en-US" altLang="ja-JP" dirty="0" smtClean="0"/>
              <a:t>0000,  0000 0000 0000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整数部　　小数部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76653" y="2810106"/>
            <a:ext cx="1711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40312" y="2810107"/>
            <a:ext cx="836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83834" y="936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小数の原理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2849" y="19365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小数のビット構成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1864" y="2936488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符号ビット 　指数ビット</a:t>
            </a:r>
            <a:r>
              <a:rPr lang="en-US" altLang="ja-JP" dirty="0" smtClean="0"/>
              <a:t>8bit</a:t>
            </a:r>
            <a:r>
              <a:rPr lang="ja-JP" altLang="en-US" dirty="0" smtClean="0"/>
              <a:t>　　　　　　　　　仮数部ビット（</a:t>
            </a:r>
            <a:r>
              <a:rPr lang="en-US" altLang="ja-JP" dirty="0" smtClean="0"/>
              <a:t>23bit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9327" y="24748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 smtClean="0"/>
              <a:t>00000000 00000000000000000000000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8936" y="416565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指数</a:t>
            </a:r>
            <a:r>
              <a:rPr lang="ja-JP" altLang="en-US" dirty="0" smtClean="0"/>
              <a:t>で、２のべき乗を決定するあたい</a:t>
            </a:r>
            <a:endParaRPr lang="en-US" altLang="ja-JP" dirty="0" smtClean="0"/>
          </a:p>
          <a:p>
            <a:r>
              <a:rPr kumimoji="1" lang="ja-JP" altLang="en-US" dirty="0" smtClean="0"/>
              <a:t>この値をベースとする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指数そのものにーがあるので</a:t>
            </a:r>
            <a:endParaRPr kumimoji="1" lang="en-US" altLang="ja-JP" dirty="0" smtClean="0"/>
          </a:p>
          <a:p>
            <a:r>
              <a:rPr lang="en-US" altLang="ja-JP" dirty="0" smtClean="0"/>
              <a:t>-126~127</a:t>
            </a:r>
          </a:p>
          <a:p>
            <a:r>
              <a:rPr kumimoji="1" lang="ja-JP" altLang="en-US" dirty="0" smtClean="0"/>
              <a:t>よって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127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713356" y="3305820"/>
            <a:ext cx="0" cy="820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858215" y="3002361"/>
            <a:ext cx="1403688" cy="2340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168392" y="2982588"/>
            <a:ext cx="2357513" cy="199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036420" y="497344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05347" y="5393627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lang="en-US" altLang="ja-JP" dirty="0"/>
              <a:t>2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8392" y="61831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ベース値＋①＋②＝値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9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6010" y="1359701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/>
              <a:t>1</a:t>
            </a:r>
            <a:r>
              <a:rPr lang="en-US" altLang="ja-JP" sz="3600" dirty="0" smtClean="0"/>
              <a:t>0000000 00000000000000000000000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405" y="1784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13.75</a:t>
            </a:r>
            <a:endParaRPr kumimoji="1" lang="ja-JP" altLang="en-US" sz="3600" dirty="0"/>
          </a:p>
        </p:txBody>
      </p: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1156010" y="824751"/>
            <a:ext cx="906966" cy="446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18010" y="191757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乗（指数</a:t>
            </a:r>
            <a:r>
              <a:rPr lang="en-US" altLang="ja-JP" dirty="0" smtClean="0"/>
              <a:t>130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487948" y="1885064"/>
            <a:ext cx="564765" cy="865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255252" y="1885064"/>
            <a:ext cx="15665" cy="678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748825" y="1885063"/>
            <a:ext cx="1343009" cy="865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49314" y="283241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8÷2=4  8÷8=1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8÷16=0.5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71103" y="204008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8÷32=0.25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endCxn id="21" idx="1"/>
          </p:cNvCxnSpPr>
          <p:nvPr/>
        </p:nvCxnSpPr>
        <p:spPr>
          <a:xfrm>
            <a:off x="5052713" y="1833374"/>
            <a:ext cx="1118390" cy="391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18010" y="42709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10000000 0001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4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350" y="4381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・論理演算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082" y="136148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457450"/>
            <a:ext cx="1898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AA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BB =  AA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AA </a:t>
            </a:r>
            <a:r>
              <a:rPr lang="ja-JP" altLang="en-US" dirty="0" smtClean="0"/>
              <a:t>｜</a:t>
            </a:r>
            <a:r>
              <a:rPr lang="en-US" altLang="ja-JP" dirty="0" smtClean="0"/>
              <a:t>BB =  BB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  3  ^    2 =  1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!CC 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   =  3 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29300" y="1730812"/>
            <a:ext cx="5160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kumimoji="1" lang="ja-JP" altLang="en-US" dirty="0" smtClean="0"/>
              <a:t>ソートプログラムの交換部分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行必要になるが、論理演算を使えば２行になる</a:t>
            </a:r>
            <a:endParaRPr kumimoji="1" lang="en-US" altLang="ja-JP" dirty="0" smtClean="0"/>
          </a:p>
          <a:p>
            <a:r>
              <a:rPr lang="ja-JP" altLang="en-US" dirty="0"/>
              <a:t>さあ</a:t>
            </a:r>
            <a:r>
              <a:rPr lang="ja-JP" altLang="en-US" dirty="0" smtClean="0"/>
              <a:t>、どのような交換アルゴリズムが必要か</a:t>
            </a:r>
            <a:endParaRPr lang="en-US" altLang="ja-JP" dirty="0" smtClean="0"/>
          </a:p>
          <a:p>
            <a:r>
              <a:rPr kumimoji="1" lang="ja-JP" altLang="en-US" dirty="0" smtClean="0"/>
              <a:t>答えなさい（整数のみ！）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5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510</Words>
  <Application>Microsoft Office PowerPoint</Application>
  <PresentationFormat>ワイド画面</PresentationFormat>
  <Paragraphs>172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25</cp:revision>
  <dcterms:created xsi:type="dcterms:W3CDTF">2025-04-18T04:39:31Z</dcterms:created>
  <dcterms:modified xsi:type="dcterms:W3CDTF">2025-04-25T07:13:29Z</dcterms:modified>
</cp:coreProperties>
</file>