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254A-44F4-5CBF-2801-C65FC1C3F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FC497-A23A-A2AD-F798-05CAC4774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DC00-E485-5497-DC6C-41530C43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5EA4-7ACD-1010-5340-2DC378AD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B427A-9BBB-97EB-E787-F592F48E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E967E2-7920-837B-F16F-CB0306DF825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0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E366-2E01-8F8F-BED5-E2F262B8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A37F2-78E3-EED8-AF90-4B26D6129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24BB1-46B6-0111-86D1-D76AE815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BC70-A3B0-CDEA-D428-4742423B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B864-FE0C-CA4C-C0B2-CCB0B47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6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23B0E-537D-15FA-429E-94FBF24C2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BB730-BA96-4205-4E89-F70CB38D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E19-FDE1-C09A-DF02-1995C661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17AD-1E88-4B81-2D1F-2D55DE22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886B-7C21-E0BB-E607-E2800BDA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2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D078-781C-5382-41CB-89B345C2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7BAB-41D2-5CB5-AC04-9CA878A1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8F88-9AE3-66E3-002F-D3AE94BE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2D91-E700-CC9E-0652-8D81032A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85D3-4570-E53C-B7E5-B09E153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CA6A57-09AC-FC01-7F43-274F739C09E7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26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E29B-4D4D-5675-0DB0-7446D825D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09234-4553-B045-0D15-7D6A8A16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9C73-B0A9-4EBC-6DD5-EF80B09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62EC-3153-1515-6EFD-AD1B0BB3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AEE1-DDD1-833B-CE25-BEAFA98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5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84E5-FED2-B647-CEDA-C66E40B3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D9D9-1B36-113B-77E9-212A8F1E5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C1BB4-DEB3-0760-086F-4BCAEFB5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EAB7-B7E8-B373-09B2-0DE303EF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BE5D-CB9D-678C-A60B-E8178ACE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7D589-A5DA-108A-F813-4DEA048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3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AF8-B3A8-DBFC-BDEB-5AD99D8A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718F2-4A62-8BB2-F40C-329076C0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2D0F4-8A0C-DA08-9CE4-56141C901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B69C8-DA3E-0D01-6CF3-6CFA89BD9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8D877-86F5-8CE5-4834-372D203BD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C02D5-3A29-B73F-AD87-8B1FDBBC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39A01-930E-9610-7E2D-D988EE85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0AD51-2DE8-0DE9-E6FB-D794AC6B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16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E6A6-2BC8-FDA1-689E-CAFC78EE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A352C-3139-DA6D-F678-629E1576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0E43-3F6D-0145-EB59-20220D5B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C27A9-84D8-3F23-8A53-C29521A8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93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5B3CF-EB85-953D-EE89-BCFE8B6C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85DC-C913-B6FC-DF11-07656551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2247B-8A37-50DF-776A-6DFBA0B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12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267E-A40D-E1FB-E9C7-C747D0C5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D4610-5DFF-9BA9-F27B-6A261B6B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9C719-283A-9999-2AD9-944DB9188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1EAA-B4F4-3E76-6A27-73FF04E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8FF5F-17B9-D5F7-5D35-5ED682AC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9B49A-CC7D-6E3F-0241-08E3AE61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5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DC34-4BBA-E6E5-272C-940BF18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DC351-B675-6C4D-41D6-B3D72E038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0165-2ADA-A185-6BD1-FFD77C3AD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8D75-1E1C-4943-A967-EF5AFB62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B62ED-2A83-5D27-831D-BB463529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0A5E-F073-AD46-3836-D34C92A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3EFD0-1022-FDA4-5EEA-A6A1B1E9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85F1-9C88-215F-E4E3-9A3731AE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191AF-317E-48C9-F967-148812CE4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82B5-B0E3-2D12-3CA3-B8913F02B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5B4B-3CE1-D3E5-889E-52FE20A6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7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7620"/>
            <a:ext cx="7766936" cy="164630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703" y="2727000"/>
            <a:ext cx="7766936" cy="1096899"/>
          </a:xfrm>
        </p:spPr>
        <p:txBody>
          <a:bodyPr/>
          <a:lstStyle/>
          <a:p>
            <a:r>
              <a:rPr lang="en-GB">
                <a:solidFill>
                  <a:schemeClr val="accent1"/>
                </a:solidFill>
              </a:rPr>
              <a:t>PREDICTING CUSTOMER BUYING BEHAVIOUR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5755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PREDICTIVE MODEL OUTCOME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1A7B1-6622-5C01-0418-1E03C68C9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78" y="255755"/>
            <a:ext cx="4784995" cy="4978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FFDF218-60A0-D477-3886-BB7C607ED960}"/>
              </a:ext>
            </a:extLst>
          </p:cNvPr>
          <p:cNvSpPr/>
          <p:nvPr/>
        </p:nvSpPr>
        <p:spPr>
          <a:xfrm>
            <a:off x="0" y="1557544"/>
            <a:ext cx="2688609" cy="11736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RECALL</a:t>
            </a:r>
          </a:p>
          <a:p>
            <a:pPr algn="ctr"/>
            <a:r>
              <a:rPr lang="en-US" dirty="0"/>
              <a:t>61%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11CB07-D3BB-F715-2201-AD886946FD09}"/>
              </a:ext>
            </a:extLst>
          </p:cNvPr>
          <p:cNvSpPr/>
          <p:nvPr/>
        </p:nvSpPr>
        <p:spPr>
          <a:xfrm>
            <a:off x="92365" y="3069471"/>
            <a:ext cx="2651760" cy="1280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PRECISION</a:t>
            </a:r>
          </a:p>
          <a:p>
            <a:pPr algn="ctr"/>
            <a:r>
              <a:rPr lang="en-US" dirty="0"/>
              <a:t>60%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8F432-3697-EF9D-3DA6-E06E36B935A4}"/>
              </a:ext>
            </a:extLst>
          </p:cNvPr>
          <p:cNvSpPr txBox="1"/>
          <p:nvPr/>
        </p:nvSpPr>
        <p:spPr>
          <a:xfrm>
            <a:off x="3220871" y="1576555"/>
            <a:ext cx="3411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In this scenario, missing a completed booking might have a significant impact, so we</a:t>
            </a:r>
            <a:r>
              <a:rPr lang="en-US" dirty="0">
                <a:solidFill>
                  <a:srgbClr val="00B0F0"/>
                </a:solidFill>
                <a:latin typeface="Söhne"/>
              </a:rPr>
              <a:t> tried</a:t>
            </a:r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 to minimize false negatives.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C0315C-469C-D918-468C-DDFF29AD6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6F412DF-04C2-6D90-22F9-263DD30AB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871" y="3386386"/>
            <a:ext cx="3411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D3522A8-44B6-42CC-3D45-00D713BA2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408" y="3069471"/>
            <a:ext cx="38082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öhne"/>
              </a:rPr>
              <a:t>With a precision of 60%, our model demonstrated a strong capability to accurately predict completed bookings, minimizing the occurrence of false positives.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0A1A4E-3EB5-02D4-CF36-DF17E5760D7E}"/>
              </a:ext>
            </a:extLst>
          </p:cNvPr>
          <p:cNvSpPr/>
          <p:nvPr/>
        </p:nvSpPr>
        <p:spPr>
          <a:xfrm>
            <a:off x="40199" y="4981433"/>
            <a:ext cx="2744125" cy="12801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  <a:p>
            <a:pPr algn="ctr"/>
            <a:r>
              <a:rPr lang="en-US" dirty="0"/>
              <a:t>63%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31C6A4-FC46-CE59-D371-57449F33B1B3}"/>
              </a:ext>
            </a:extLst>
          </p:cNvPr>
          <p:cNvSpPr txBox="1"/>
          <p:nvPr/>
        </p:nvSpPr>
        <p:spPr>
          <a:xfrm>
            <a:off x="3276891" y="4744350"/>
            <a:ext cx="32312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With an accuracy of 63%, our model showcases a commendable level of correctness in predicting both completed and non-completed bookings.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DB974-941A-1CD7-D611-CE7DB7CBD811}"/>
              </a:ext>
            </a:extLst>
          </p:cNvPr>
          <p:cNvSpPr txBox="1"/>
          <p:nvPr/>
        </p:nvSpPr>
        <p:spPr>
          <a:xfrm>
            <a:off x="7339306" y="5234155"/>
            <a:ext cx="481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Söhne"/>
              </a:rPr>
              <a:t>Eleven key features emerged as crucial contributors, driving the accurate classification of booking completion in our model.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109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BRITISH AIRWAYS</vt:lpstr>
      <vt:lpstr>PREDICTIVE MODEL 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GS</cp:lastModifiedBy>
  <cp:revision>2</cp:revision>
  <dcterms:created xsi:type="dcterms:W3CDTF">2022-12-06T11:13:27Z</dcterms:created>
  <dcterms:modified xsi:type="dcterms:W3CDTF">2023-11-19T11:51:10Z</dcterms:modified>
</cp:coreProperties>
</file>