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58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BE3B71-25DD-41A9-9A49-555306BF074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C9BC096-DCEF-41EA-A7D7-B60E867B8125}">
      <dgm:prSet/>
      <dgm:spPr/>
      <dgm:t>
        <a:bodyPr/>
        <a:lstStyle/>
        <a:p>
          <a:r>
            <a:rPr lang="en-US"/>
            <a:t>- User-friendly interface</a:t>
          </a:r>
        </a:p>
      </dgm:t>
    </dgm:pt>
    <dgm:pt modelId="{483350F5-616C-4C49-A2C1-F4D5F5E74AEB}" type="parTrans" cxnId="{F0A31D72-4754-440C-8F2A-71F01BB66369}">
      <dgm:prSet/>
      <dgm:spPr/>
      <dgm:t>
        <a:bodyPr/>
        <a:lstStyle/>
        <a:p>
          <a:endParaRPr lang="en-US"/>
        </a:p>
      </dgm:t>
    </dgm:pt>
    <dgm:pt modelId="{7C7AE946-E514-4F7E-9071-2A1E3643C7D2}" type="sibTrans" cxnId="{F0A31D72-4754-440C-8F2A-71F01BB66369}">
      <dgm:prSet/>
      <dgm:spPr/>
      <dgm:t>
        <a:bodyPr/>
        <a:lstStyle/>
        <a:p>
          <a:endParaRPr lang="en-US"/>
        </a:p>
      </dgm:t>
    </dgm:pt>
    <dgm:pt modelId="{DECE5C19-A8CA-47A9-8A21-1FE59099C501}">
      <dgm:prSet/>
      <dgm:spPr/>
      <dgm:t>
        <a:bodyPr/>
        <a:lstStyle/>
        <a:p>
          <a:r>
            <a:rPr lang="en-US"/>
            <a:t>- Add to Cart functionality</a:t>
          </a:r>
        </a:p>
      </dgm:t>
    </dgm:pt>
    <dgm:pt modelId="{F865826F-ACE3-4864-BE0B-404E41D86E8B}" type="parTrans" cxnId="{17080F15-36FF-4546-8EB1-F74B2A86F6BC}">
      <dgm:prSet/>
      <dgm:spPr/>
      <dgm:t>
        <a:bodyPr/>
        <a:lstStyle/>
        <a:p>
          <a:endParaRPr lang="en-US"/>
        </a:p>
      </dgm:t>
    </dgm:pt>
    <dgm:pt modelId="{B7E1576F-FFB1-4E3C-AFB0-2A79751BC312}" type="sibTrans" cxnId="{17080F15-36FF-4546-8EB1-F74B2A86F6BC}">
      <dgm:prSet/>
      <dgm:spPr/>
      <dgm:t>
        <a:bodyPr/>
        <a:lstStyle/>
        <a:p>
          <a:endParaRPr lang="en-US"/>
        </a:p>
      </dgm:t>
    </dgm:pt>
    <dgm:pt modelId="{B556574E-99AA-4DDB-AEB7-064AEB9B2775}">
      <dgm:prSet/>
      <dgm:spPr/>
      <dgm:t>
        <a:bodyPr/>
        <a:lstStyle/>
        <a:p>
          <a:r>
            <a:rPr lang="en-US"/>
            <a:t>- Checkout process</a:t>
          </a:r>
        </a:p>
      </dgm:t>
    </dgm:pt>
    <dgm:pt modelId="{57A986E2-6A06-4ABF-836E-8AA4F8ECE8F3}" type="parTrans" cxnId="{76D59DB8-E272-4298-B728-CB4AD23D5EAA}">
      <dgm:prSet/>
      <dgm:spPr/>
      <dgm:t>
        <a:bodyPr/>
        <a:lstStyle/>
        <a:p>
          <a:endParaRPr lang="en-US"/>
        </a:p>
      </dgm:t>
    </dgm:pt>
    <dgm:pt modelId="{5814526C-37C1-4C4D-9F92-BD0D4B585D69}" type="sibTrans" cxnId="{76D59DB8-E272-4298-B728-CB4AD23D5EAA}">
      <dgm:prSet/>
      <dgm:spPr/>
      <dgm:t>
        <a:bodyPr/>
        <a:lstStyle/>
        <a:p>
          <a:endParaRPr lang="en-US"/>
        </a:p>
      </dgm:t>
    </dgm:pt>
    <dgm:pt modelId="{2971994A-BD50-48AB-8F20-427EC712D74F}">
      <dgm:prSet/>
      <dgm:spPr/>
      <dgm:t>
        <a:bodyPr/>
        <a:lstStyle/>
        <a:p>
          <a:r>
            <a:rPr lang="en-US"/>
            <a:t>- Signup/Login system</a:t>
          </a:r>
        </a:p>
      </dgm:t>
    </dgm:pt>
    <dgm:pt modelId="{E0F77C27-98A1-4028-A420-19121006E394}" type="parTrans" cxnId="{75A6D7D3-21B8-4015-854A-F412A85F3BD8}">
      <dgm:prSet/>
      <dgm:spPr/>
      <dgm:t>
        <a:bodyPr/>
        <a:lstStyle/>
        <a:p>
          <a:endParaRPr lang="en-US"/>
        </a:p>
      </dgm:t>
    </dgm:pt>
    <dgm:pt modelId="{5BCE1DFC-C0F8-436A-9BC8-7A0FE11A679D}" type="sibTrans" cxnId="{75A6D7D3-21B8-4015-854A-F412A85F3BD8}">
      <dgm:prSet/>
      <dgm:spPr/>
      <dgm:t>
        <a:bodyPr/>
        <a:lstStyle/>
        <a:p>
          <a:endParaRPr lang="en-US"/>
        </a:p>
      </dgm:t>
    </dgm:pt>
    <dgm:pt modelId="{7C2782F3-280D-48AC-A71E-C9B2744BD943}">
      <dgm:prSet/>
      <dgm:spPr/>
      <dgm:t>
        <a:bodyPr/>
        <a:lstStyle/>
        <a:p>
          <a:r>
            <a:rPr lang="en-US"/>
            <a:t>- Order tracking and management</a:t>
          </a:r>
        </a:p>
      </dgm:t>
    </dgm:pt>
    <dgm:pt modelId="{15C97797-0462-45B4-AEFA-E0BB249EC0D8}" type="parTrans" cxnId="{5C7C8C52-7DFB-424D-8B2F-C72187908B27}">
      <dgm:prSet/>
      <dgm:spPr/>
      <dgm:t>
        <a:bodyPr/>
        <a:lstStyle/>
        <a:p>
          <a:endParaRPr lang="en-US"/>
        </a:p>
      </dgm:t>
    </dgm:pt>
    <dgm:pt modelId="{1FBC0752-8948-4938-9B5B-833D91C40502}" type="sibTrans" cxnId="{5C7C8C52-7DFB-424D-8B2F-C72187908B27}">
      <dgm:prSet/>
      <dgm:spPr/>
      <dgm:t>
        <a:bodyPr/>
        <a:lstStyle/>
        <a:p>
          <a:endParaRPr lang="en-US"/>
        </a:p>
      </dgm:t>
    </dgm:pt>
    <dgm:pt modelId="{0B006DEE-EF92-49DB-B315-033CEAC1490B}" type="pres">
      <dgm:prSet presAssocID="{1ABE3B71-25DD-41A9-9A49-555306BF0747}" presName="root" presStyleCnt="0">
        <dgm:presLayoutVars>
          <dgm:dir/>
          <dgm:resizeHandles val="exact"/>
        </dgm:presLayoutVars>
      </dgm:prSet>
      <dgm:spPr/>
    </dgm:pt>
    <dgm:pt modelId="{9E15D58F-2C7A-4907-97CF-F0FA938EE955}" type="pres">
      <dgm:prSet presAssocID="{4C9BC096-DCEF-41EA-A7D7-B60E867B8125}" presName="compNode" presStyleCnt="0"/>
      <dgm:spPr/>
    </dgm:pt>
    <dgm:pt modelId="{1F305B53-EA48-4A5B-A0F2-75EC33175C30}" type="pres">
      <dgm:prSet presAssocID="{4C9BC096-DCEF-41EA-A7D7-B60E867B8125}" presName="bgRect" presStyleLbl="bgShp" presStyleIdx="0" presStyleCnt="5"/>
      <dgm:spPr/>
    </dgm:pt>
    <dgm:pt modelId="{1A4B5E67-4FD0-4E23-A014-0F4A913FE686}" type="pres">
      <dgm:prSet presAssocID="{4C9BC096-DCEF-41EA-A7D7-B60E867B812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E66FDB5-373A-4271-B236-603F85CAAC6A}" type="pres">
      <dgm:prSet presAssocID="{4C9BC096-DCEF-41EA-A7D7-B60E867B8125}" presName="spaceRect" presStyleCnt="0"/>
      <dgm:spPr/>
    </dgm:pt>
    <dgm:pt modelId="{8AD8BE8C-CFC4-4C17-BE99-DDD8F757529F}" type="pres">
      <dgm:prSet presAssocID="{4C9BC096-DCEF-41EA-A7D7-B60E867B8125}" presName="parTx" presStyleLbl="revTx" presStyleIdx="0" presStyleCnt="5">
        <dgm:presLayoutVars>
          <dgm:chMax val="0"/>
          <dgm:chPref val="0"/>
        </dgm:presLayoutVars>
      </dgm:prSet>
      <dgm:spPr/>
    </dgm:pt>
    <dgm:pt modelId="{3373843C-7113-4E58-9BB9-0C698CD93F7A}" type="pres">
      <dgm:prSet presAssocID="{7C7AE946-E514-4F7E-9071-2A1E3643C7D2}" presName="sibTrans" presStyleCnt="0"/>
      <dgm:spPr/>
    </dgm:pt>
    <dgm:pt modelId="{B7ACA670-E015-4C8B-B8BA-84188E40A01D}" type="pres">
      <dgm:prSet presAssocID="{DECE5C19-A8CA-47A9-8A21-1FE59099C501}" presName="compNode" presStyleCnt="0"/>
      <dgm:spPr/>
    </dgm:pt>
    <dgm:pt modelId="{2F42CD96-9757-4E08-810D-A172F66F5709}" type="pres">
      <dgm:prSet presAssocID="{DECE5C19-A8CA-47A9-8A21-1FE59099C501}" presName="bgRect" presStyleLbl="bgShp" presStyleIdx="1" presStyleCnt="5"/>
      <dgm:spPr/>
    </dgm:pt>
    <dgm:pt modelId="{DC24D328-623B-4AAC-85BA-E09A67CDA4C3}" type="pres">
      <dgm:prSet presAssocID="{DECE5C19-A8CA-47A9-8A21-1FE59099C50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EA90C43E-7C53-45C8-9C39-4767A052CE73}" type="pres">
      <dgm:prSet presAssocID="{DECE5C19-A8CA-47A9-8A21-1FE59099C501}" presName="spaceRect" presStyleCnt="0"/>
      <dgm:spPr/>
    </dgm:pt>
    <dgm:pt modelId="{65F00F54-89DC-4A48-8799-915CBA4FB7C0}" type="pres">
      <dgm:prSet presAssocID="{DECE5C19-A8CA-47A9-8A21-1FE59099C501}" presName="parTx" presStyleLbl="revTx" presStyleIdx="1" presStyleCnt="5">
        <dgm:presLayoutVars>
          <dgm:chMax val="0"/>
          <dgm:chPref val="0"/>
        </dgm:presLayoutVars>
      </dgm:prSet>
      <dgm:spPr/>
    </dgm:pt>
    <dgm:pt modelId="{D2DEED0E-CBDD-4379-A4AA-16577FC453E6}" type="pres">
      <dgm:prSet presAssocID="{B7E1576F-FFB1-4E3C-AFB0-2A79751BC312}" presName="sibTrans" presStyleCnt="0"/>
      <dgm:spPr/>
    </dgm:pt>
    <dgm:pt modelId="{9E16606E-D2F1-430B-8B1B-639484BE546A}" type="pres">
      <dgm:prSet presAssocID="{B556574E-99AA-4DDB-AEB7-064AEB9B2775}" presName="compNode" presStyleCnt="0"/>
      <dgm:spPr/>
    </dgm:pt>
    <dgm:pt modelId="{17420DAD-5E2E-4E19-BB1F-6CEA53228C42}" type="pres">
      <dgm:prSet presAssocID="{B556574E-99AA-4DDB-AEB7-064AEB9B2775}" presName="bgRect" presStyleLbl="bgShp" presStyleIdx="2" presStyleCnt="5"/>
      <dgm:spPr/>
    </dgm:pt>
    <dgm:pt modelId="{95F575C0-06FF-4708-B5C8-1CC763C8B419}" type="pres">
      <dgm:prSet presAssocID="{B556574E-99AA-4DDB-AEB7-064AEB9B277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84BA66E5-6A82-4889-A340-BAD289DF09F5}" type="pres">
      <dgm:prSet presAssocID="{B556574E-99AA-4DDB-AEB7-064AEB9B2775}" presName="spaceRect" presStyleCnt="0"/>
      <dgm:spPr/>
    </dgm:pt>
    <dgm:pt modelId="{64DC575A-E046-45D0-93F6-864E6AC99899}" type="pres">
      <dgm:prSet presAssocID="{B556574E-99AA-4DDB-AEB7-064AEB9B2775}" presName="parTx" presStyleLbl="revTx" presStyleIdx="2" presStyleCnt="5">
        <dgm:presLayoutVars>
          <dgm:chMax val="0"/>
          <dgm:chPref val="0"/>
        </dgm:presLayoutVars>
      </dgm:prSet>
      <dgm:spPr/>
    </dgm:pt>
    <dgm:pt modelId="{8794FA4B-C417-4163-BD74-8D63A521E055}" type="pres">
      <dgm:prSet presAssocID="{5814526C-37C1-4C4D-9F92-BD0D4B585D69}" presName="sibTrans" presStyleCnt="0"/>
      <dgm:spPr/>
    </dgm:pt>
    <dgm:pt modelId="{146E5AAA-A2AC-477E-94EA-D1399D850C57}" type="pres">
      <dgm:prSet presAssocID="{2971994A-BD50-48AB-8F20-427EC712D74F}" presName="compNode" presStyleCnt="0"/>
      <dgm:spPr/>
    </dgm:pt>
    <dgm:pt modelId="{0DDA7AB4-19D3-4956-AF48-CDC60B242795}" type="pres">
      <dgm:prSet presAssocID="{2971994A-BD50-48AB-8F20-427EC712D74F}" presName="bgRect" presStyleLbl="bgShp" presStyleIdx="3" presStyleCnt="5"/>
      <dgm:spPr/>
    </dgm:pt>
    <dgm:pt modelId="{198BFBE2-2A48-47A2-8CB6-666FE9E75EC7}" type="pres">
      <dgm:prSet presAssocID="{2971994A-BD50-48AB-8F20-427EC712D74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79ECF4CC-616A-44FA-83EC-4839BD8EB7FA}" type="pres">
      <dgm:prSet presAssocID="{2971994A-BD50-48AB-8F20-427EC712D74F}" presName="spaceRect" presStyleCnt="0"/>
      <dgm:spPr/>
    </dgm:pt>
    <dgm:pt modelId="{9930D385-83B1-456F-A2E6-9E7EADEA59BC}" type="pres">
      <dgm:prSet presAssocID="{2971994A-BD50-48AB-8F20-427EC712D74F}" presName="parTx" presStyleLbl="revTx" presStyleIdx="3" presStyleCnt="5">
        <dgm:presLayoutVars>
          <dgm:chMax val="0"/>
          <dgm:chPref val="0"/>
        </dgm:presLayoutVars>
      </dgm:prSet>
      <dgm:spPr/>
    </dgm:pt>
    <dgm:pt modelId="{B828B4F2-6768-4C47-B3D3-CB82A8F3A29A}" type="pres">
      <dgm:prSet presAssocID="{5BCE1DFC-C0F8-436A-9BC8-7A0FE11A679D}" presName="sibTrans" presStyleCnt="0"/>
      <dgm:spPr/>
    </dgm:pt>
    <dgm:pt modelId="{63468735-01F3-422F-9B7E-8662483A8F9C}" type="pres">
      <dgm:prSet presAssocID="{7C2782F3-280D-48AC-A71E-C9B2744BD943}" presName="compNode" presStyleCnt="0"/>
      <dgm:spPr/>
    </dgm:pt>
    <dgm:pt modelId="{E21B6DD4-812C-4AB4-A932-8B2DD47CEA63}" type="pres">
      <dgm:prSet presAssocID="{7C2782F3-280D-48AC-A71E-C9B2744BD943}" presName="bgRect" presStyleLbl="bgShp" presStyleIdx="4" presStyleCnt="5"/>
      <dgm:spPr/>
    </dgm:pt>
    <dgm:pt modelId="{34115972-E467-445D-99C0-411DF1FB27CE}" type="pres">
      <dgm:prSet presAssocID="{7C2782F3-280D-48AC-A71E-C9B2744BD94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0BE457DB-56BE-462B-B60C-2E91FE02B53F}" type="pres">
      <dgm:prSet presAssocID="{7C2782F3-280D-48AC-A71E-C9B2744BD943}" presName="spaceRect" presStyleCnt="0"/>
      <dgm:spPr/>
    </dgm:pt>
    <dgm:pt modelId="{F9DBB312-DF0B-4274-A526-852986F3E374}" type="pres">
      <dgm:prSet presAssocID="{7C2782F3-280D-48AC-A71E-C9B2744BD94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7080F15-36FF-4546-8EB1-F74B2A86F6BC}" srcId="{1ABE3B71-25DD-41A9-9A49-555306BF0747}" destId="{DECE5C19-A8CA-47A9-8A21-1FE59099C501}" srcOrd="1" destOrd="0" parTransId="{F865826F-ACE3-4864-BE0B-404E41D86E8B}" sibTransId="{B7E1576F-FFB1-4E3C-AFB0-2A79751BC312}"/>
    <dgm:cxn modelId="{D924F231-0487-4A6A-B540-648D1974589F}" type="presOf" srcId="{7C2782F3-280D-48AC-A71E-C9B2744BD943}" destId="{F9DBB312-DF0B-4274-A526-852986F3E374}" srcOrd="0" destOrd="0" presId="urn:microsoft.com/office/officeart/2018/2/layout/IconVerticalSolidList"/>
    <dgm:cxn modelId="{89182F42-5EDF-4BB7-A476-C86948483905}" type="presOf" srcId="{DECE5C19-A8CA-47A9-8A21-1FE59099C501}" destId="{65F00F54-89DC-4A48-8799-915CBA4FB7C0}" srcOrd="0" destOrd="0" presId="urn:microsoft.com/office/officeart/2018/2/layout/IconVerticalSolidList"/>
    <dgm:cxn modelId="{F0A31D72-4754-440C-8F2A-71F01BB66369}" srcId="{1ABE3B71-25DD-41A9-9A49-555306BF0747}" destId="{4C9BC096-DCEF-41EA-A7D7-B60E867B8125}" srcOrd="0" destOrd="0" parTransId="{483350F5-616C-4C49-A2C1-F4D5F5E74AEB}" sibTransId="{7C7AE946-E514-4F7E-9071-2A1E3643C7D2}"/>
    <dgm:cxn modelId="{5C7C8C52-7DFB-424D-8B2F-C72187908B27}" srcId="{1ABE3B71-25DD-41A9-9A49-555306BF0747}" destId="{7C2782F3-280D-48AC-A71E-C9B2744BD943}" srcOrd="4" destOrd="0" parTransId="{15C97797-0462-45B4-AEFA-E0BB249EC0D8}" sibTransId="{1FBC0752-8948-4938-9B5B-833D91C40502}"/>
    <dgm:cxn modelId="{CF377B96-4F8E-431A-9BCA-A3DF7B3EC745}" type="presOf" srcId="{B556574E-99AA-4DDB-AEB7-064AEB9B2775}" destId="{64DC575A-E046-45D0-93F6-864E6AC99899}" srcOrd="0" destOrd="0" presId="urn:microsoft.com/office/officeart/2018/2/layout/IconVerticalSolidList"/>
    <dgm:cxn modelId="{B867269C-154B-4083-A8C7-068A530101A8}" type="presOf" srcId="{2971994A-BD50-48AB-8F20-427EC712D74F}" destId="{9930D385-83B1-456F-A2E6-9E7EADEA59BC}" srcOrd="0" destOrd="0" presId="urn:microsoft.com/office/officeart/2018/2/layout/IconVerticalSolidList"/>
    <dgm:cxn modelId="{76D59DB8-E272-4298-B728-CB4AD23D5EAA}" srcId="{1ABE3B71-25DD-41A9-9A49-555306BF0747}" destId="{B556574E-99AA-4DDB-AEB7-064AEB9B2775}" srcOrd="2" destOrd="0" parTransId="{57A986E2-6A06-4ABF-836E-8AA4F8ECE8F3}" sibTransId="{5814526C-37C1-4C4D-9F92-BD0D4B585D69}"/>
    <dgm:cxn modelId="{BA4748CC-0631-4C3E-9CBF-637B501E8603}" type="presOf" srcId="{1ABE3B71-25DD-41A9-9A49-555306BF0747}" destId="{0B006DEE-EF92-49DB-B315-033CEAC1490B}" srcOrd="0" destOrd="0" presId="urn:microsoft.com/office/officeart/2018/2/layout/IconVerticalSolidList"/>
    <dgm:cxn modelId="{75A6D7D3-21B8-4015-854A-F412A85F3BD8}" srcId="{1ABE3B71-25DD-41A9-9A49-555306BF0747}" destId="{2971994A-BD50-48AB-8F20-427EC712D74F}" srcOrd="3" destOrd="0" parTransId="{E0F77C27-98A1-4028-A420-19121006E394}" sibTransId="{5BCE1DFC-C0F8-436A-9BC8-7A0FE11A679D}"/>
    <dgm:cxn modelId="{36CDDFD4-3AB9-4B16-A3CE-5E18D3C10DB8}" type="presOf" srcId="{4C9BC096-DCEF-41EA-A7D7-B60E867B8125}" destId="{8AD8BE8C-CFC4-4C17-BE99-DDD8F757529F}" srcOrd="0" destOrd="0" presId="urn:microsoft.com/office/officeart/2018/2/layout/IconVerticalSolidList"/>
    <dgm:cxn modelId="{F73131BF-7C89-4261-B2A6-398C5AE04D08}" type="presParOf" srcId="{0B006DEE-EF92-49DB-B315-033CEAC1490B}" destId="{9E15D58F-2C7A-4907-97CF-F0FA938EE955}" srcOrd="0" destOrd="0" presId="urn:microsoft.com/office/officeart/2018/2/layout/IconVerticalSolidList"/>
    <dgm:cxn modelId="{D15D4F0F-719A-40CA-B946-9B5202AA9833}" type="presParOf" srcId="{9E15D58F-2C7A-4907-97CF-F0FA938EE955}" destId="{1F305B53-EA48-4A5B-A0F2-75EC33175C30}" srcOrd="0" destOrd="0" presId="urn:microsoft.com/office/officeart/2018/2/layout/IconVerticalSolidList"/>
    <dgm:cxn modelId="{67089F02-4343-4ADA-9A33-611BA76A7A12}" type="presParOf" srcId="{9E15D58F-2C7A-4907-97CF-F0FA938EE955}" destId="{1A4B5E67-4FD0-4E23-A014-0F4A913FE686}" srcOrd="1" destOrd="0" presId="urn:microsoft.com/office/officeart/2018/2/layout/IconVerticalSolidList"/>
    <dgm:cxn modelId="{6343D8F3-0206-4934-B368-569BC793AC8B}" type="presParOf" srcId="{9E15D58F-2C7A-4907-97CF-F0FA938EE955}" destId="{5E66FDB5-373A-4271-B236-603F85CAAC6A}" srcOrd="2" destOrd="0" presId="urn:microsoft.com/office/officeart/2018/2/layout/IconVerticalSolidList"/>
    <dgm:cxn modelId="{3E016983-4FDF-4A3A-8A4B-3A6BE394190A}" type="presParOf" srcId="{9E15D58F-2C7A-4907-97CF-F0FA938EE955}" destId="{8AD8BE8C-CFC4-4C17-BE99-DDD8F757529F}" srcOrd="3" destOrd="0" presId="urn:microsoft.com/office/officeart/2018/2/layout/IconVerticalSolidList"/>
    <dgm:cxn modelId="{6301D13F-C9C0-489D-B4C3-9E765BCC5ABE}" type="presParOf" srcId="{0B006DEE-EF92-49DB-B315-033CEAC1490B}" destId="{3373843C-7113-4E58-9BB9-0C698CD93F7A}" srcOrd="1" destOrd="0" presId="urn:microsoft.com/office/officeart/2018/2/layout/IconVerticalSolidList"/>
    <dgm:cxn modelId="{12DDBF99-188F-499E-AAF5-6F9E6F8BA3C3}" type="presParOf" srcId="{0B006DEE-EF92-49DB-B315-033CEAC1490B}" destId="{B7ACA670-E015-4C8B-B8BA-84188E40A01D}" srcOrd="2" destOrd="0" presId="urn:microsoft.com/office/officeart/2018/2/layout/IconVerticalSolidList"/>
    <dgm:cxn modelId="{817E1C11-1B5D-4F18-9D38-18202E41CAB7}" type="presParOf" srcId="{B7ACA670-E015-4C8B-B8BA-84188E40A01D}" destId="{2F42CD96-9757-4E08-810D-A172F66F5709}" srcOrd="0" destOrd="0" presId="urn:microsoft.com/office/officeart/2018/2/layout/IconVerticalSolidList"/>
    <dgm:cxn modelId="{CEA58BBA-D22E-4802-A10C-E1D0B8E7AB2A}" type="presParOf" srcId="{B7ACA670-E015-4C8B-B8BA-84188E40A01D}" destId="{DC24D328-623B-4AAC-85BA-E09A67CDA4C3}" srcOrd="1" destOrd="0" presId="urn:microsoft.com/office/officeart/2018/2/layout/IconVerticalSolidList"/>
    <dgm:cxn modelId="{34FC1159-16CB-4523-91C9-BFBF72519A7F}" type="presParOf" srcId="{B7ACA670-E015-4C8B-B8BA-84188E40A01D}" destId="{EA90C43E-7C53-45C8-9C39-4767A052CE73}" srcOrd="2" destOrd="0" presId="urn:microsoft.com/office/officeart/2018/2/layout/IconVerticalSolidList"/>
    <dgm:cxn modelId="{F55589B3-AA93-4832-8F8C-83FAA0A725DD}" type="presParOf" srcId="{B7ACA670-E015-4C8B-B8BA-84188E40A01D}" destId="{65F00F54-89DC-4A48-8799-915CBA4FB7C0}" srcOrd="3" destOrd="0" presId="urn:microsoft.com/office/officeart/2018/2/layout/IconVerticalSolidList"/>
    <dgm:cxn modelId="{304A7216-A0A4-423D-9190-774A93680D8F}" type="presParOf" srcId="{0B006DEE-EF92-49DB-B315-033CEAC1490B}" destId="{D2DEED0E-CBDD-4379-A4AA-16577FC453E6}" srcOrd="3" destOrd="0" presId="urn:microsoft.com/office/officeart/2018/2/layout/IconVerticalSolidList"/>
    <dgm:cxn modelId="{FE0AEC25-3988-49FD-9A90-00FE85C72840}" type="presParOf" srcId="{0B006DEE-EF92-49DB-B315-033CEAC1490B}" destId="{9E16606E-D2F1-430B-8B1B-639484BE546A}" srcOrd="4" destOrd="0" presId="urn:microsoft.com/office/officeart/2018/2/layout/IconVerticalSolidList"/>
    <dgm:cxn modelId="{4BF8D3D1-E9A2-40F1-B784-397CB3766B78}" type="presParOf" srcId="{9E16606E-D2F1-430B-8B1B-639484BE546A}" destId="{17420DAD-5E2E-4E19-BB1F-6CEA53228C42}" srcOrd="0" destOrd="0" presId="urn:microsoft.com/office/officeart/2018/2/layout/IconVerticalSolidList"/>
    <dgm:cxn modelId="{C20489E8-AEB0-46D4-BB97-4E1006455A16}" type="presParOf" srcId="{9E16606E-D2F1-430B-8B1B-639484BE546A}" destId="{95F575C0-06FF-4708-B5C8-1CC763C8B419}" srcOrd="1" destOrd="0" presId="urn:microsoft.com/office/officeart/2018/2/layout/IconVerticalSolidList"/>
    <dgm:cxn modelId="{77790F1A-D00D-4902-9DB9-0772E2BD90FE}" type="presParOf" srcId="{9E16606E-D2F1-430B-8B1B-639484BE546A}" destId="{84BA66E5-6A82-4889-A340-BAD289DF09F5}" srcOrd="2" destOrd="0" presId="urn:microsoft.com/office/officeart/2018/2/layout/IconVerticalSolidList"/>
    <dgm:cxn modelId="{311EDD39-090B-4786-8573-6D5F165A970A}" type="presParOf" srcId="{9E16606E-D2F1-430B-8B1B-639484BE546A}" destId="{64DC575A-E046-45D0-93F6-864E6AC99899}" srcOrd="3" destOrd="0" presId="urn:microsoft.com/office/officeart/2018/2/layout/IconVerticalSolidList"/>
    <dgm:cxn modelId="{0F3C0CC4-E200-4216-A8DB-D1CCBC573FA8}" type="presParOf" srcId="{0B006DEE-EF92-49DB-B315-033CEAC1490B}" destId="{8794FA4B-C417-4163-BD74-8D63A521E055}" srcOrd="5" destOrd="0" presId="urn:microsoft.com/office/officeart/2018/2/layout/IconVerticalSolidList"/>
    <dgm:cxn modelId="{F70CBB2F-428B-4E7A-99AF-17E536314925}" type="presParOf" srcId="{0B006DEE-EF92-49DB-B315-033CEAC1490B}" destId="{146E5AAA-A2AC-477E-94EA-D1399D850C57}" srcOrd="6" destOrd="0" presId="urn:microsoft.com/office/officeart/2018/2/layout/IconVerticalSolidList"/>
    <dgm:cxn modelId="{2907A221-E93F-46DD-85F5-2CBEF3FC933E}" type="presParOf" srcId="{146E5AAA-A2AC-477E-94EA-D1399D850C57}" destId="{0DDA7AB4-19D3-4956-AF48-CDC60B242795}" srcOrd="0" destOrd="0" presId="urn:microsoft.com/office/officeart/2018/2/layout/IconVerticalSolidList"/>
    <dgm:cxn modelId="{FFBA63D7-EB4F-4C71-9255-544867D8690B}" type="presParOf" srcId="{146E5AAA-A2AC-477E-94EA-D1399D850C57}" destId="{198BFBE2-2A48-47A2-8CB6-666FE9E75EC7}" srcOrd="1" destOrd="0" presId="urn:microsoft.com/office/officeart/2018/2/layout/IconVerticalSolidList"/>
    <dgm:cxn modelId="{4524E0EA-99B1-45D4-8223-F0B0F63383E4}" type="presParOf" srcId="{146E5AAA-A2AC-477E-94EA-D1399D850C57}" destId="{79ECF4CC-616A-44FA-83EC-4839BD8EB7FA}" srcOrd="2" destOrd="0" presId="urn:microsoft.com/office/officeart/2018/2/layout/IconVerticalSolidList"/>
    <dgm:cxn modelId="{2905FA46-05A3-46C6-BB42-3F8D527D2271}" type="presParOf" srcId="{146E5AAA-A2AC-477E-94EA-D1399D850C57}" destId="{9930D385-83B1-456F-A2E6-9E7EADEA59BC}" srcOrd="3" destOrd="0" presId="urn:microsoft.com/office/officeart/2018/2/layout/IconVerticalSolidList"/>
    <dgm:cxn modelId="{40F481C5-2153-4497-B96B-80AE8BC37A55}" type="presParOf" srcId="{0B006DEE-EF92-49DB-B315-033CEAC1490B}" destId="{B828B4F2-6768-4C47-B3D3-CB82A8F3A29A}" srcOrd="7" destOrd="0" presId="urn:microsoft.com/office/officeart/2018/2/layout/IconVerticalSolidList"/>
    <dgm:cxn modelId="{FD56AD60-DB40-407A-96F0-14F7068CB3F1}" type="presParOf" srcId="{0B006DEE-EF92-49DB-B315-033CEAC1490B}" destId="{63468735-01F3-422F-9B7E-8662483A8F9C}" srcOrd="8" destOrd="0" presId="urn:microsoft.com/office/officeart/2018/2/layout/IconVerticalSolidList"/>
    <dgm:cxn modelId="{2203CF08-6E4D-48E5-885A-E5A7A8AC98F0}" type="presParOf" srcId="{63468735-01F3-422F-9B7E-8662483A8F9C}" destId="{E21B6DD4-812C-4AB4-A932-8B2DD47CEA63}" srcOrd="0" destOrd="0" presId="urn:microsoft.com/office/officeart/2018/2/layout/IconVerticalSolidList"/>
    <dgm:cxn modelId="{287F9EC4-091A-4357-9976-7A639F75ABF8}" type="presParOf" srcId="{63468735-01F3-422F-9B7E-8662483A8F9C}" destId="{34115972-E467-445D-99C0-411DF1FB27CE}" srcOrd="1" destOrd="0" presId="urn:microsoft.com/office/officeart/2018/2/layout/IconVerticalSolidList"/>
    <dgm:cxn modelId="{15CFFF63-42EE-4E08-940F-67B335BCB606}" type="presParOf" srcId="{63468735-01F3-422F-9B7E-8662483A8F9C}" destId="{0BE457DB-56BE-462B-B60C-2E91FE02B53F}" srcOrd="2" destOrd="0" presId="urn:microsoft.com/office/officeart/2018/2/layout/IconVerticalSolidList"/>
    <dgm:cxn modelId="{E2B25D2C-4527-4D55-B110-EF331F39F76B}" type="presParOf" srcId="{63468735-01F3-422F-9B7E-8662483A8F9C}" destId="{F9DBB312-DF0B-4274-A526-852986F3E3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C7C7A4-10C3-4A24-A174-5F2E96C45AC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5C15464-3B12-4CDC-9567-FCFAB66BF64B}">
      <dgm:prSet/>
      <dgm:spPr/>
      <dgm:t>
        <a:bodyPr/>
        <a:lstStyle/>
        <a:p>
          <a:r>
            <a:rPr lang="en-US"/>
            <a:t>1. Home Screen: Displays available furniture.</a:t>
          </a:r>
        </a:p>
      </dgm:t>
    </dgm:pt>
    <dgm:pt modelId="{CF830F34-9E49-4867-92F8-899C87C39BD6}" type="parTrans" cxnId="{940A5505-D21C-4E13-917B-63C3C7C316BC}">
      <dgm:prSet/>
      <dgm:spPr/>
      <dgm:t>
        <a:bodyPr/>
        <a:lstStyle/>
        <a:p>
          <a:endParaRPr lang="en-US"/>
        </a:p>
      </dgm:t>
    </dgm:pt>
    <dgm:pt modelId="{711DEEAE-E0BC-4D90-8F99-96AE02DB4F89}" type="sibTrans" cxnId="{940A5505-D21C-4E13-917B-63C3C7C316BC}">
      <dgm:prSet/>
      <dgm:spPr/>
      <dgm:t>
        <a:bodyPr/>
        <a:lstStyle/>
        <a:p>
          <a:endParaRPr lang="en-US"/>
        </a:p>
      </dgm:t>
    </dgm:pt>
    <dgm:pt modelId="{713764F8-E959-4635-83C0-FD706C1A4906}">
      <dgm:prSet/>
      <dgm:spPr/>
      <dgm:t>
        <a:bodyPr/>
        <a:lstStyle/>
        <a:p>
          <a:r>
            <a:rPr lang="en-US"/>
            <a:t>2. Cart Screen: Allows users to view and manage their cart.</a:t>
          </a:r>
        </a:p>
      </dgm:t>
    </dgm:pt>
    <dgm:pt modelId="{640767B4-0555-4D94-A4AA-287FD14D3512}" type="parTrans" cxnId="{484141AC-9FA3-401C-A53D-C24200FA910D}">
      <dgm:prSet/>
      <dgm:spPr/>
      <dgm:t>
        <a:bodyPr/>
        <a:lstStyle/>
        <a:p>
          <a:endParaRPr lang="en-US"/>
        </a:p>
      </dgm:t>
    </dgm:pt>
    <dgm:pt modelId="{0945A1B8-94A5-4E27-A969-8AE3662B23C2}" type="sibTrans" cxnId="{484141AC-9FA3-401C-A53D-C24200FA910D}">
      <dgm:prSet/>
      <dgm:spPr/>
      <dgm:t>
        <a:bodyPr/>
        <a:lstStyle/>
        <a:p>
          <a:endParaRPr lang="en-US"/>
        </a:p>
      </dgm:t>
    </dgm:pt>
    <dgm:pt modelId="{F6C905A9-1A34-497F-84AC-50013C3D0430}">
      <dgm:prSet/>
      <dgm:spPr/>
      <dgm:t>
        <a:bodyPr/>
        <a:lstStyle/>
        <a:p>
          <a:r>
            <a:rPr lang="en-US"/>
            <a:t>3. Orders Screen: Displays user's past orders.</a:t>
          </a:r>
        </a:p>
      </dgm:t>
    </dgm:pt>
    <dgm:pt modelId="{BA8CAC00-BD0C-4EBA-BBAE-A414359DEB42}" type="parTrans" cxnId="{B66F76C3-44AA-4926-9C0F-F9157D4890DD}">
      <dgm:prSet/>
      <dgm:spPr/>
      <dgm:t>
        <a:bodyPr/>
        <a:lstStyle/>
        <a:p>
          <a:endParaRPr lang="en-US"/>
        </a:p>
      </dgm:t>
    </dgm:pt>
    <dgm:pt modelId="{C7B9ECD9-F6E6-4CF5-9C3F-7BD0083E4185}" type="sibTrans" cxnId="{B66F76C3-44AA-4926-9C0F-F9157D4890DD}">
      <dgm:prSet/>
      <dgm:spPr/>
      <dgm:t>
        <a:bodyPr/>
        <a:lstStyle/>
        <a:p>
          <a:endParaRPr lang="en-US"/>
        </a:p>
      </dgm:t>
    </dgm:pt>
    <dgm:pt modelId="{584EBA20-152E-4D36-BE13-E112ACA50ED7}">
      <dgm:prSet/>
      <dgm:spPr/>
      <dgm:t>
        <a:bodyPr/>
        <a:lstStyle/>
        <a:p>
          <a:r>
            <a:rPr lang="en-US"/>
            <a:t>4. Signup/Login Screen: User authentication system.</a:t>
          </a:r>
        </a:p>
      </dgm:t>
    </dgm:pt>
    <dgm:pt modelId="{00AB5FA8-FF6A-40CF-9F5F-A7A701BF5023}" type="parTrans" cxnId="{90258475-0BD1-4EC9-9547-8BD7E3AB77DD}">
      <dgm:prSet/>
      <dgm:spPr/>
      <dgm:t>
        <a:bodyPr/>
        <a:lstStyle/>
        <a:p>
          <a:endParaRPr lang="en-US"/>
        </a:p>
      </dgm:t>
    </dgm:pt>
    <dgm:pt modelId="{3E09FFB9-B2A7-4F56-9FFA-22A4DE795AD9}" type="sibTrans" cxnId="{90258475-0BD1-4EC9-9547-8BD7E3AB77DD}">
      <dgm:prSet/>
      <dgm:spPr/>
      <dgm:t>
        <a:bodyPr/>
        <a:lstStyle/>
        <a:p>
          <a:endParaRPr lang="en-US"/>
        </a:p>
      </dgm:t>
    </dgm:pt>
    <dgm:pt modelId="{3370037D-2CB1-46A1-AF33-7C2FB7077902}" type="pres">
      <dgm:prSet presAssocID="{79C7C7A4-10C3-4A24-A174-5F2E96C45AC3}" presName="root" presStyleCnt="0">
        <dgm:presLayoutVars>
          <dgm:dir/>
          <dgm:resizeHandles val="exact"/>
        </dgm:presLayoutVars>
      </dgm:prSet>
      <dgm:spPr/>
    </dgm:pt>
    <dgm:pt modelId="{36E27BBE-B48C-4BEC-BEF9-60766F57B3D7}" type="pres">
      <dgm:prSet presAssocID="{05C15464-3B12-4CDC-9567-FCFAB66BF64B}" presName="compNode" presStyleCnt="0"/>
      <dgm:spPr/>
    </dgm:pt>
    <dgm:pt modelId="{71FBBCCD-887F-4372-AD48-8A37FC9684D4}" type="pres">
      <dgm:prSet presAssocID="{05C15464-3B12-4CDC-9567-FCFAB66BF64B}" presName="bgRect" presStyleLbl="bgShp" presStyleIdx="0" presStyleCnt="4"/>
      <dgm:spPr/>
    </dgm:pt>
    <dgm:pt modelId="{B97E8255-092E-43F7-B522-34DF9449CF1D}" type="pres">
      <dgm:prSet presAssocID="{05C15464-3B12-4CDC-9567-FCFAB66BF64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uch"/>
        </a:ext>
      </dgm:extLst>
    </dgm:pt>
    <dgm:pt modelId="{846E436D-06D8-4DB2-A180-32E8427EB1C0}" type="pres">
      <dgm:prSet presAssocID="{05C15464-3B12-4CDC-9567-FCFAB66BF64B}" presName="spaceRect" presStyleCnt="0"/>
      <dgm:spPr/>
    </dgm:pt>
    <dgm:pt modelId="{57C23513-7BCD-4DDA-BA4D-08E93CEE235E}" type="pres">
      <dgm:prSet presAssocID="{05C15464-3B12-4CDC-9567-FCFAB66BF64B}" presName="parTx" presStyleLbl="revTx" presStyleIdx="0" presStyleCnt="4">
        <dgm:presLayoutVars>
          <dgm:chMax val="0"/>
          <dgm:chPref val="0"/>
        </dgm:presLayoutVars>
      </dgm:prSet>
      <dgm:spPr/>
    </dgm:pt>
    <dgm:pt modelId="{9AC6728E-5E85-4EA2-BDF2-B1B45D652976}" type="pres">
      <dgm:prSet presAssocID="{711DEEAE-E0BC-4D90-8F99-96AE02DB4F89}" presName="sibTrans" presStyleCnt="0"/>
      <dgm:spPr/>
    </dgm:pt>
    <dgm:pt modelId="{69B48A8C-C7E6-41EB-8824-C001100B00E5}" type="pres">
      <dgm:prSet presAssocID="{713764F8-E959-4635-83C0-FD706C1A4906}" presName="compNode" presStyleCnt="0"/>
      <dgm:spPr/>
    </dgm:pt>
    <dgm:pt modelId="{77C3C346-0282-44B8-985B-B54D6E134A04}" type="pres">
      <dgm:prSet presAssocID="{713764F8-E959-4635-83C0-FD706C1A4906}" presName="bgRect" presStyleLbl="bgShp" presStyleIdx="1" presStyleCnt="4"/>
      <dgm:spPr/>
    </dgm:pt>
    <dgm:pt modelId="{075419AB-E646-48FE-A35D-666A1508AC7A}" type="pres">
      <dgm:prSet presAssocID="{713764F8-E959-4635-83C0-FD706C1A490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ACECCF6F-70BD-4CBA-8A5E-FD51A2B51789}" type="pres">
      <dgm:prSet presAssocID="{713764F8-E959-4635-83C0-FD706C1A4906}" presName="spaceRect" presStyleCnt="0"/>
      <dgm:spPr/>
    </dgm:pt>
    <dgm:pt modelId="{5ED5F8DE-CB0B-4F37-A5F9-16DC83B9C69F}" type="pres">
      <dgm:prSet presAssocID="{713764F8-E959-4635-83C0-FD706C1A4906}" presName="parTx" presStyleLbl="revTx" presStyleIdx="1" presStyleCnt="4">
        <dgm:presLayoutVars>
          <dgm:chMax val="0"/>
          <dgm:chPref val="0"/>
        </dgm:presLayoutVars>
      </dgm:prSet>
      <dgm:spPr/>
    </dgm:pt>
    <dgm:pt modelId="{F33CD80E-410D-49B6-A23A-10E0D19BFF83}" type="pres">
      <dgm:prSet presAssocID="{0945A1B8-94A5-4E27-A969-8AE3662B23C2}" presName="sibTrans" presStyleCnt="0"/>
      <dgm:spPr/>
    </dgm:pt>
    <dgm:pt modelId="{E5D6231A-6C54-4792-8514-FD7C6341B047}" type="pres">
      <dgm:prSet presAssocID="{F6C905A9-1A34-497F-84AC-50013C3D0430}" presName="compNode" presStyleCnt="0"/>
      <dgm:spPr/>
    </dgm:pt>
    <dgm:pt modelId="{1188D66D-2B15-47D8-B69F-10128AA809B2}" type="pres">
      <dgm:prSet presAssocID="{F6C905A9-1A34-497F-84AC-50013C3D0430}" presName="bgRect" presStyleLbl="bgShp" presStyleIdx="2" presStyleCnt="4"/>
      <dgm:spPr/>
    </dgm:pt>
    <dgm:pt modelId="{BAAF739A-7979-4E14-8780-FD05A931D674}" type="pres">
      <dgm:prSet presAssocID="{F6C905A9-1A34-497F-84AC-50013C3D043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FEC86C5C-FB21-4001-9BDB-B5D4AABC2750}" type="pres">
      <dgm:prSet presAssocID="{F6C905A9-1A34-497F-84AC-50013C3D0430}" presName="spaceRect" presStyleCnt="0"/>
      <dgm:spPr/>
    </dgm:pt>
    <dgm:pt modelId="{3F2EFFF7-F582-419A-8607-02C9D7CE94FE}" type="pres">
      <dgm:prSet presAssocID="{F6C905A9-1A34-497F-84AC-50013C3D0430}" presName="parTx" presStyleLbl="revTx" presStyleIdx="2" presStyleCnt="4">
        <dgm:presLayoutVars>
          <dgm:chMax val="0"/>
          <dgm:chPref val="0"/>
        </dgm:presLayoutVars>
      </dgm:prSet>
      <dgm:spPr/>
    </dgm:pt>
    <dgm:pt modelId="{745AADFE-B59C-41BE-9931-5F1AAED1B859}" type="pres">
      <dgm:prSet presAssocID="{C7B9ECD9-F6E6-4CF5-9C3F-7BD0083E4185}" presName="sibTrans" presStyleCnt="0"/>
      <dgm:spPr/>
    </dgm:pt>
    <dgm:pt modelId="{D0DACFF9-8AEA-465D-A25E-B6D20D76DA1B}" type="pres">
      <dgm:prSet presAssocID="{584EBA20-152E-4D36-BE13-E112ACA50ED7}" presName="compNode" presStyleCnt="0"/>
      <dgm:spPr/>
    </dgm:pt>
    <dgm:pt modelId="{DE82AA92-10EF-4B89-97B9-E44D66FAE822}" type="pres">
      <dgm:prSet presAssocID="{584EBA20-152E-4D36-BE13-E112ACA50ED7}" presName="bgRect" presStyleLbl="bgShp" presStyleIdx="3" presStyleCnt="4"/>
      <dgm:spPr/>
    </dgm:pt>
    <dgm:pt modelId="{7081630D-9E91-4DA8-B486-9CA1FCFEE805}" type="pres">
      <dgm:prSet presAssocID="{584EBA20-152E-4D36-BE13-E112ACA50ED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382C5424-7206-4E8F-8D2D-3D481EADC316}" type="pres">
      <dgm:prSet presAssocID="{584EBA20-152E-4D36-BE13-E112ACA50ED7}" presName="spaceRect" presStyleCnt="0"/>
      <dgm:spPr/>
    </dgm:pt>
    <dgm:pt modelId="{8B2F8011-588A-4EAF-B6A2-FFE376292C31}" type="pres">
      <dgm:prSet presAssocID="{584EBA20-152E-4D36-BE13-E112ACA50ED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40A5505-D21C-4E13-917B-63C3C7C316BC}" srcId="{79C7C7A4-10C3-4A24-A174-5F2E96C45AC3}" destId="{05C15464-3B12-4CDC-9567-FCFAB66BF64B}" srcOrd="0" destOrd="0" parTransId="{CF830F34-9E49-4867-92F8-899C87C39BD6}" sibTransId="{711DEEAE-E0BC-4D90-8F99-96AE02DB4F89}"/>
    <dgm:cxn modelId="{5C663041-7143-4184-AB38-6EC363BDA951}" type="presOf" srcId="{79C7C7A4-10C3-4A24-A174-5F2E96C45AC3}" destId="{3370037D-2CB1-46A1-AF33-7C2FB7077902}" srcOrd="0" destOrd="0" presId="urn:microsoft.com/office/officeart/2018/2/layout/IconVerticalSolidList"/>
    <dgm:cxn modelId="{90258475-0BD1-4EC9-9547-8BD7E3AB77DD}" srcId="{79C7C7A4-10C3-4A24-A174-5F2E96C45AC3}" destId="{584EBA20-152E-4D36-BE13-E112ACA50ED7}" srcOrd="3" destOrd="0" parTransId="{00AB5FA8-FF6A-40CF-9F5F-A7A701BF5023}" sibTransId="{3E09FFB9-B2A7-4F56-9FFA-22A4DE795AD9}"/>
    <dgm:cxn modelId="{EB1A819B-0671-442B-A65B-07C0F45D3AE2}" type="presOf" srcId="{05C15464-3B12-4CDC-9567-FCFAB66BF64B}" destId="{57C23513-7BCD-4DDA-BA4D-08E93CEE235E}" srcOrd="0" destOrd="0" presId="urn:microsoft.com/office/officeart/2018/2/layout/IconVerticalSolidList"/>
    <dgm:cxn modelId="{484141AC-9FA3-401C-A53D-C24200FA910D}" srcId="{79C7C7A4-10C3-4A24-A174-5F2E96C45AC3}" destId="{713764F8-E959-4635-83C0-FD706C1A4906}" srcOrd="1" destOrd="0" parTransId="{640767B4-0555-4D94-A4AA-287FD14D3512}" sibTransId="{0945A1B8-94A5-4E27-A969-8AE3662B23C2}"/>
    <dgm:cxn modelId="{3A0D73AC-55A6-49E3-BDE1-C9A9EE6F3091}" type="presOf" srcId="{F6C905A9-1A34-497F-84AC-50013C3D0430}" destId="{3F2EFFF7-F582-419A-8607-02C9D7CE94FE}" srcOrd="0" destOrd="0" presId="urn:microsoft.com/office/officeart/2018/2/layout/IconVerticalSolidList"/>
    <dgm:cxn modelId="{B66F76C3-44AA-4926-9C0F-F9157D4890DD}" srcId="{79C7C7A4-10C3-4A24-A174-5F2E96C45AC3}" destId="{F6C905A9-1A34-497F-84AC-50013C3D0430}" srcOrd="2" destOrd="0" parTransId="{BA8CAC00-BD0C-4EBA-BBAE-A414359DEB42}" sibTransId="{C7B9ECD9-F6E6-4CF5-9C3F-7BD0083E4185}"/>
    <dgm:cxn modelId="{4F170BCD-1950-4302-8A13-694408E774C8}" type="presOf" srcId="{584EBA20-152E-4D36-BE13-E112ACA50ED7}" destId="{8B2F8011-588A-4EAF-B6A2-FFE376292C31}" srcOrd="0" destOrd="0" presId="urn:microsoft.com/office/officeart/2018/2/layout/IconVerticalSolidList"/>
    <dgm:cxn modelId="{5C1C1EDA-47ED-4C1F-BFF1-CC1F8072DF0D}" type="presOf" srcId="{713764F8-E959-4635-83C0-FD706C1A4906}" destId="{5ED5F8DE-CB0B-4F37-A5F9-16DC83B9C69F}" srcOrd="0" destOrd="0" presId="urn:microsoft.com/office/officeart/2018/2/layout/IconVerticalSolidList"/>
    <dgm:cxn modelId="{6E3CAE14-CB7F-4D65-813D-3905959F6796}" type="presParOf" srcId="{3370037D-2CB1-46A1-AF33-7C2FB7077902}" destId="{36E27BBE-B48C-4BEC-BEF9-60766F57B3D7}" srcOrd="0" destOrd="0" presId="urn:microsoft.com/office/officeart/2018/2/layout/IconVerticalSolidList"/>
    <dgm:cxn modelId="{1D9E1ABF-4CFF-40E1-8AF5-7F1B08975B7A}" type="presParOf" srcId="{36E27BBE-B48C-4BEC-BEF9-60766F57B3D7}" destId="{71FBBCCD-887F-4372-AD48-8A37FC9684D4}" srcOrd="0" destOrd="0" presId="urn:microsoft.com/office/officeart/2018/2/layout/IconVerticalSolidList"/>
    <dgm:cxn modelId="{F0679F23-31D9-403E-8D82-B471F48A2188}" type="presParOf" srcId="{36E27BBE-B48C-4BEC-BEF9-60766F57B3D7}" destId="{B97E8255-092E-43F7-B522-34DF9449CF1D}" srcOrd="1" destOrd="0" presId="urn:microsoft.com/office/officeart/2018/2/layout/IconVerticalSolidList"/>
    <dgm:cxn modelId="{D5B94548-E63F-4713-B333-80EB8052C511}" type="presParOf" srcId="{36E27BBE-B48C-4BEC-BEF9-60766F57B3D7}" destId="{846E436D-06D8-4DB2-A180-32E8427EB1C0}" srcOrd="2" destOrd="0" presId="urn:microsoft.com/office/officeart/2018/2/layout/IconVerticalSolidList"/>
    <dgm:cxn modelId="{9775023A-B0AB-4A5B-8B6D-DC176D75BF29}" type="presParOf" srcId="{36E27BBE-B48C-4BEC-BEF9-60766F57B3D7}" destId="{57C23513-7BCD-4DDA-BA4D-08E93CEE235E}" srcOrd="3" destOrd="0" presId="urn:microsoft.com/office/officeart/2018/2/layout/IconVerticalSolidList"/>
    <dgm:cxn modelId="{91464EDE-DFC6-4408-A48D-C25E9607B213}" type="presParOf" srcId="{3370037D-2CB1-46A1-AF33-7C2FB7077902}" destId="{9AC6728E-5E85-4EA2-BDF2-B1B45D652976}" srcOrd="1" destOrd="0" presId="urn:microsoft.com/office/officeart/2018/2/layout/IconVerticalSolidList"/>
    <dgm:cxn modelId="{DA9CDB13-3645-413B-92E8-916B45D3F36E}" type="presParOf" srcId="{3370037D-2CB1-46A1-AF33-7C2FB7077902}" destId="{69B48A8C-C7E6-41EB-8824-C001100B00E5}" srcOrd="2" destOrd="0" presId="urn:microsoft.com/office/officeart/2018/2/layout/IconVerticalSolidList"/>
    <dgm:cxn modelId="{7A74718C-B784-4425-8E9B-4B000A817171}" type="presParOf" srcId="{69B48A8C-C7E6-41EB-8824-C001100B00E5}" destId="{77C3C346-0282-44B8-985B-B54D6E134A04}" srcOrd="0" destOrd="0" presId="urn:microsoft.com/office/officeart/2018/2/layout/IconVerticalSolidList"/>
    <dgm:cxn modelId="{910E6812-468B-4C17-B255-8933F7BF967A}" type="presParOf" srcId="{69B48A8C-C7E6-41EB-8824-C001100B00E5}" destId="{075419AB-E646-48FE-A35D-666A1508AC7A}" srcOrd="1" destOrd="0" presId="urn:microsoft.com/office/officeart/2018/2/layout/IconVerticalSolidList"/>
    <dgm:cxn modelId="{FDFAB25D-089A-4806-BA13-8C71D51D780E}" type="presParOf" srcId="{69B48A8C-C7E6-41EB-8824-C001100B00E5}" destId="{ACECCF6F-70BD-4CBA-8A5E-FD51A2B51789}" srcOrd="2" destOrd="0" presId="urn:microsoft.com/office/officeart/2018/2/layout/IconVerticalSolidList"/>
    <dgm:cxn modelId="{DAA607D5-7CE6-40BE-8BAC-B00E928865AD}" type="presParOf" srcId="{69B48A8C-C7E6-41EB-8824-C001100B00E5}" destId="{5ED5F8DE-CB0B-4F37-A5F9-16DC83B9C69F}" srcOrd="3" destOrd="0" presId="urn:microsoft.com/office/officeart/2018/2/layout/IconVerticalSolidList"/>
    <dgm:cxn modelId="{7BB794BB-EC0B-4783-8121-B82D4E552A74}" type="presParOf" srcId="{3370037D-2CB1-46A1-AF33-7C2FB7077902}" destId="{F33CD80E-410D-49B6-A23A-10E0D19BFF83}" srcOrd="3" destOrd="0" presId="urn:microsoft.com/office/officeart/2018/2/layout/IconVerticalSolidList"/>
    <dgm:cxn modelId="{1BEC7F82-261A-4E47-B6B3-CC55EB104F58}" type="presParOf" srcId="{3370037D-2CB1-46A1-AF33-7C2FB7077902}" destId="{E5D6231A-6C54-4792-8514-FD7C6341B047}" srcOrd="4" destOrd="0" presId="urn:microsoft.com/office/officeart/2018/2/layout/IconVerticalSolidList"/>
    <dgm:cxn modelId="{A818DA92-7D08-4AD4-96C1-095FBFC80BD1}" type="presParOf" srcId="{E5D6231A-6C54-4792-8514-FD7C6341B047}" destId="{1188D66D-2B15-47D8-B69F-10128AA809B2}" srcOrd="0" destOrd="0" presId="urn:microsoft.com/office/officeart/2018/2/layout/IconVerticalSolidList"/>
    <dgm:cxn modelId="{53E70170-F073-4550-BE22-33D415B4C470}" type="presParOf" srcId="{E5D6231A-6C54-4792-8514-FD7C6341B047}" destId="{BAAF739A-7979-4E14-8780-FD05A931D674}" srcOrd="1" destOrd="0" presId="urn:microsoft.com/office/officeart/2018/2/layout/IconVerticalSolidList"/>
    <dgm:cxn modelId="{940A0990-C5F9-4573-932C-03A4C80505B9}" type="presParOf" srcId="{E5D6231A-6C54-4792-8514-FD7C6341B047}" destId="{FEC86C5C-FB21-4001-9BDB-B5D4AABC2750}" srcOrd="2" destOrd="0" presId="urn:microsoft.com/office/officeart/2018/2/layout/IconVerticalSolidList"/>
    <dgm:cxn modelId="{7E884038-767E-447E-BEAD-DBADFFC03F76}" type="presParOf" srcId="{E5D6231A-6C54-4792-8514-FD7C6341B047}" destId="{3F2EFFF7-F582-419A-8607-02C9D7CE94FE}" srcOrd="3" destOrd="0" presId="urn:microsoft.com/office/officeart/2018/2/layout/IconVerticalSolidList"/>
    <dgm:cxn modelId="{3F1D76A8-53CF-4071-AB02-BF9BFFF4CEF3}" type="presParOf" srcId="{3370037D-2CB1-46A1-AF33-7C2FB7077902}" destId="{745AADFE-B59C-41BE-9931-5F1AAED1B859}" srcOrd="5" destOrd="0" presId="urn:microsoft.com/office/officeart/2018/2/layout/IconVerticalSolidList"/>
    <dgm:cxn modelId="{86831F2E-C033-48B2-B492-4EBD3A138AD4}" type="presParOf" srcId="{3370037D-2CB1-46A1-AF33-7C2FB7077902}" destId="{D0DACFF9-8AEA-465D-A25E-B6D20D76DA1B}" srcOrd="6" destOrd="0" presId="urn:microsoft.com/office/officeart/2018/2/layout/IconVerticalSolidList"/>
    <dgm:cxn modelId="{DCB8E474-973B-442C-8ECB-3B71A9EB2A5A}" type="presParOf" srcId="{D0DACFF9-8AEA-465D-A25E-B6D20D76DA1B}" destId="{DE82AA92-10EF-4B89-97B9-E44D66FAE822}" srcOrd="0" destOrd="0" presId="urn:microsoft.com/office/officeart/2018/2/layout/IconVerticalSolidList"/>
    <dgm:cxn modelId="{8671FE78-F971-4F1E-BFBB-AADE979F117D}" type="presParOf" srcId="{D0DACFF9-8AEA-465D-A25E-B6D20D76DA1B}" destId="{7081630D-9E91-4DA8-B486-9CA1FCFEE805}" srcOrd="1" destOrd="0" presId="urn:microsoft.com/office/officeart/2018/2/layout/IconVerticalSolidList"/>
    <dgm:cxn modelId="{F9E0C4DB-D07F-46E9-BC5C-E0917B400B97}" type="presParOf" srcId="{D0DACFF9-8AEA-465D-A25E-B6D20D76DA1B}" destId="{382C5424-7206-4E8F-8D2D-3D481EADC316}" srcOrd="2" destOrd="0" presId="urn:microsoft.com/office/officeart/2018/2/layout/IconVerticalSolidList"/>
    <dgm:cxn modelId="{8893BBED-D45C-40A6-9827-1B57F1912EFF}" type="presParOf" srcId="{D0DACFF9-8AEA-465D-A25E-B6D20D76DA1B}" destId="{8B2F8011-588A-4EAF-B6A2-FFE376292C3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0D6A1E-9F0E-4F6F-AE98-99291BEDC86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E224502-74BC-47C5-A72E-B2CFBA567019}">
      <dgm:prSet/>
      <dgm:spPr/>
      <dgm:t>
        <a:bodyPr/>
        <a:lstStyle/>
        <a:p>
          <a:r>
            <a:rPr lang="en-US"/>
            <a:t>Flutter for UI development</a:t>
          </a:r>
        </a:p>
      </dgm:t>
    </dgm:pt>
    <dgm:pt modelId="{F872ADFC-0089-4D50-BEFB-1F5BBB2AE2A9}" type="parTrans" cxnId="{502190EF-DBBC-4F88-A6FA-3B24C7F716F7}">
      <dgm:prSet/>
      <dgm:spPr/>
      <dgm:t>
        <a:bodyPr/>
        <a:lstStyle/>
        <a:p>
          <a:endParaRPr lang="en-US"/>
        </a:p>
      </dgm:t>
    </dgm:pt>
    <dgm:pt modelId="{08B78123-8285-481A-ACA7-39ACDF37628A}" type="sibTrans" cxnId="{502190EF-DBBC-4F88-A6FA-3B24C7F716F7}">
      <dgm:prSet/>
      <dgm:spPr/>
      <dgm:t>
        <a:bodyPr/>
        <a:lstStyle/>
        <a:p>
          <a:endParaRPr lang="en-US"/>
        </a:p>
      </dgm:t>
    </dgm:pt>
    <dgm:pt modelId="{80E87654-BE2F-4B1A-9783-3DCB7DB9FD36}">
      <dgm:prSet/>
      <dgm:spPr/>
      <dgm:t>
        <a:bodyPr/>
        <a:lstStyle/>
        <a:p>
          <a:r>
            <a:rPr lang="en-US"/>
            <a:t>Dart programming language</a:t>
          </a:r>
        </a:p>
      </dgm:t>
    </dgm:pt>
    <dgm:pt modelId="{37E545ED-2845-4DCC-B56F-E8F3F214632B}" type="parTrans" cxnId="{1914CBB8-416F-46A8-82D2-B22E45A6145B}">
      <dgm:prSet/>
      <dgm:spPr/>
      <dgm:t>
        <a:bodyPr/>
        <a:lstStyle/>
        <a:p>
          <a:endParaRPr lang="en-US"/>
        </a:p>
      </dgm:t>
    </dgm:pt>
    <dgm:pt modelId="{BA8AFBAC-09F1-45B3-BC98-C63173F5F825}" type="sibTrans" cxnId="{1914CBB8-416F-46A8-82D2-B22E45A6145B}">
      <dgm:prSet/>
      <dgm:spPr/>
      <dgm:t>
        <a:bodyPr/>
        <a:lstStyle/>
        <a:p>
          <a:endParaRPr lang="en-US"/>
        </a:p>
      </dgm:t>
    </dgm:pt>
    <dgm:pt modelId="{2CF93FD1-9E87-4A4F-9125-6B69EB03B100}">
      <dgm:prSet/>
      <dgm:spPr/>
      <dgm:t>
        <a:bodyPr/>
        <a:lstStyle/>
        <a:p>
          <a:r>
            <a:rPr lang="en-US"/>
            <a:t>FireBase for Authentication.</a:t>
          </a:r>
        </a:p>
      </dgm:t>
    </dgm:pt>
    <dgm:pt modelId="{70E52DE2-FF26-4E11-B2A7-61F90ACCE5D5}" type="parTrans" cxnId="{410ACB53-8F99-4E2F-B44C-1989256C473A}">
      <dgm:prSet/>
      <dgm:spPr/>
      <dgm:t>
        <a:bodyPr/>
        <a:lstStyle/>
        <a:p>
          <a:endParaRPr lang="en-US"/>
        </a:p>
      </dgm:t>
    </dgm:pt>
    <dgm:pt modelId="{8DBF4D63-50C4-4226-8F24-4A70091EC70E}" type="sibTrans" cxnId="{410ACB53-8F99-4E2F-B44C-1989256C473A}">
      <dgm:prSet/>
      <dgm:spPr/>
      <dgm:t>
        <a:bodyPr/>
        <a:lstStyle/>
        <a:p>
          <a:endParaRPr lang="en-US"/>
        </a:p>
      </dgm:t>
    </dgm:pt>
    <dgm:pt modelId="{A5FC2D13-9A06-4CD3-9A4A-39248D4EF071}" type="pres">
      <dgm:prSet presAssocID="{470D6A1E-9F0E-4F6F-AE98-99291BEDC869}" presName="linear" presStyleCnt="0">
        <dgm:presLayoutVars>
          <dgm:animLvl val="lvl"/>
          <dgm:resizeHandles val="exact"/>
        </dgm:presLayoutVars>
      </dgm:prSet>
      <dgm:spPr/>
    </dgm:pt>
    <dgm:pt modelId="{BBF31592-8B70-4D0F-B8C5-9791A2CE1824}" type="pres">
      <dgm:prSet presAssocID="{0E224502-74BC-47C5-A72E-B2CFBA56701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FAD0681-7E6D-46FE-85A8-76C296C42D61}" type="pres">
      <dgm:prSet presAssocID="{08B78123-8285-481A-ACA7-39ACDF37628A}" presName="spacer" presStyleCnt="0"/>
      <dgm:spPr/>
    </dgm:pt>
    <dgm:pt modelId="{05B6509E-1921-4AC6-8417-6B30056FE8C9}" type="pres">
      <dgm:prSet presAssocID="{80E87654-BE2F-4B1A-9783-3DCB7DB9FD3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FC48051-D638-4C29-9ABA-1B5AC650ADB0}" type="pres">
      <dgm:prSet presAssocID="{BA8AFBAC-09F1-45B3-BC98-C63173F5F825}" presName="spacer" presStyleCnt="0"/>
      <dgm:spPr/>
    </dgm:pt>
    <dgm:pt modelId="{01D1AF22-C0AD-4E79-92F8-4FBB47DAF1BF}" type="pres">
      <dgm:prSet presAssocID="{2CF93FD1-9E87-4A4F-9125-6B69EB03B10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106AD00-E63F-41AE-8776-1586A314CAFC}" type="presOf" srcId="{470D6A1E-9F0E-4F6F-AE98-99291BEDC869}" destId="{A5FC2D13-9A06-4CD3-9A4A-39248D4EF071}" srcOrd="0" destOrd="0" presId="urn:microsoft.com/office/officeart/2005/8/layout/vList2"/>
    <dgm:cxn modelId="{00AA825B-A9ED-460A-AD10-DF3DAF4CA59E}" type="presOf" srcId="{80E87654-BE2F-4B1A-9783-3DCB7DB9FD36}" destId="{05B6509E-1921-4AC6-8417-6B30056FE8C9}" srcOrd="0" destOrd="0" presId="urn:microsoft.com/office/officeart/2005/8/layout/vList2"/>
    <dgm:cxn modelId="{85496945-7C4C-49F6-91A3-7DE3DA3EF5C7}" type="presOf" srcId="{2CF93FD1-9E87-4A4F-9125-6B69EB03B100}" destId="{01D1AF22-C0AD-4E79-92F8-4FBB47DAF1BF}" srcOrd="0" destOrd="0" presId="urn:microsoft.com/office/officeart/2005/8/layout/vList2"/>
    <dgm:cxn modelId="{410ACB53-8F99-4E2F-B44C-1989256C473A}" srcId="{470D6A1E-9F0E-4F6F-AE98-99291BEDC869}" destId="{2CF93FD1-9E87-4A4F-9125-6B69EB03B100}" srcOrd="2" destOrd="0" parTransId="{70E52DE2-FF26-4E11-B2A7-61F90ACCE5D5}" sibTransId="{8DBF4D63-50C4-4226-8F24-4A70091EC70E}"/>
    <dgm:cxn modelId="{1914CBB8-416F-46A8-82D2-B22E45A6145B}" srcId="{470D6A1E-9F0E-4F6F-AE98-99291BEDC869}" destId="{80E87654-BE2F-4B1A-9783-3DCB7DB9FD36}" srcOrd="1" destOrd="0" parTransId="{37E545ED-2845-4DCC-B56F-E8F3F214632B}" sibTransId="{BA8AFBAC-09F1-45B3-BC98-C63173F5F825}"/>
    <dgm:cxn modelId="{1DF982BA-090C-4E16-9C0F-E8DC58DB4201}" type="presOf" srcId="{0E224502-74BC-47C5-A72E-B2CFBA567019}" destId="{BBF31592-8B70-4D0F-B8C5-9791A2CE1824}" srcOrd="0" destOrd="0" presId="urn:microsoft.com/office/officeart/2005/8/layout/vList2"/>
    <dgm:cxn modelId="{502190EF-DBBC-4F88-A6FA-3B24C7F716F7}" srcId="{470D6A1E-9F0E-4F6F-AE98-99291BEDC869}" destId="{0E224502-74BC-47C5-A72E-B2CFBA567019}" srcOrd="0" destOrd="0" parTransId="{F872ADFC-0089-4D50-BEFB-1F5BBB2AE2A9}" sibTransId="{08B78123-8285-481A-ACA7-39ACDF37628A}"/>
    <dgm:cxn modelId="{26E7ABDD-E848-4414-81A6-97783853DD6D}" type="presParOf" srcId="{A5FC2D13-9A06-4CD3-9A4A-39248D4EF071}" destId="{BBF31592-8B70-4D0F-B8C5-9791A2CE1824}" srcOrd="0" destOrd="0" presId="urn:microsoft.com/office/officeart/2005/8/layout/vList2"/>
    <dgm:cxn modelId="{B9130951-8D32-4441-BBD0-F5D46C3257A5}" type="presParOf" srcId="{A5FC2D13-9A06-4CD3-9A4A-39248D4EF071}" destId="{7FAD0681-7E6D-46FE-85A8-76C296C42D61}" srcOrd="1" destOrd="0" presId="urn:microsoft.com/office/officeart/2005/8/layout/vList2"/>
    <dgm:cxn modelId="{A626626D-6775-45C4-9F3D-A1BA2209FB5C}" type="presParOf" srcId="{A5FC2D13-9A06-4CD3-9A4A-39248D4EF071}" destId="{05B6509E-1921-4AC6-8417-6B30056FE8C9}" srcOrd="2" destOrd="0" presId="urn:microsoft.com/office/officeart/2005/8/layout/vList2"/>
    <dgm:cxn modelId="{6AF42B8A-DCC0-46FB-918E-27C93EC166BD}" type="presParOf" srcId="{A5FC2D13-9A06-4CD3-9A4A-39248D4EF071}" destId="{FFC48051-D638-4C29-9ABA-1B5AC650ADB0}" srcOrd="3" destOrd="0" presId="urn:microsoft.com/office/officeart/2005/8/layout/vList2"/>
    <dgm:cxn modelId="{115CBDD2-39B3-415C-9302-63E3CCC6F09A}" type="presParOf" srcId="{A5FC2D13-9A06-4CD3-9A4A-39248D4EF071}" destId="{01D1AF22-C0AD-4E79-92F8-4FBB47DAF1B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13DEC6-33D4-443E-9DE9-972C675F014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793CD6E-BF1A-4BCA-8068-48FABBACE814}">
      <dgm:prSet/>
      <dgm:spPr/>
      <dgm:t>
        <a:bodyPr/>
        <a:lstStyle/>
        <a:p>
          <a:r>
            <a:rPr lang="en-US"/>
            <a:t>- Designing a responsive UI for multiple devices</a:t>
          </a:r>
        </a:p>
      </dgm:t>
    </dgm:pt>
    <dgm:pt modelId="{1BC3DA79-0B36-4AB8-847F-42F709952562}" type="parTrans" cxnId="{4DB6C27C-199E-4697-A568-A7A161C6539B}">
      <dgm:prSet/>
      <dgm:spPr/>
      <dgm:t>
        <a:bodyPr/>
        <a:lstStyle/>
        <a:p>
          <a:endParaRPr lang="en-US"/>
        </a:p>
      </dgm:t>
    </dgm:pt>
    <dgm:pt modelId="{BE39CAA2-0A51-4BC6-B08F-B6373364579A}" type="sibTrans" cxnId="{4DB6C27C-199E-4697-A568-A7A161C6539B}">
      <dgm:prSet/>
      <dgm:spPr/>
      <dgm:t>
        <a:bodyPr/>
        <a:lstStyle/>
        <a:p>
          <a:endParaRPr lang="en-US"/>
        </a:p>
      </dgm:t>
    </dgm:pt>
    <dgm:pt modelId="{16062F0A-5CC0-4C9A-8B6D-C93C4DC03F76}">
      <dgm:prSet/>
      <dgm:spPr/>
      <dgm:t>
        <a:bodyPr/>
        <a:lstStyle/>
        <a:p>
          <a:r>
            <a:rPr lang="en-US"/>
            <a:t>- Implementing a seamless checkout process</a:t>
          </a:r>
        </a:p>
      </dgm:t>
    </dgm:pt>
    <dgm:pt modelId="{EE39FC5F-CD27-4B1A-A608-989702B32B8A}" type="parTrans" cxnId="{B5959E75-4524-4ACD-92AA-78D4978567A1}">
      <dgm:prSet/>
      <dgm:spPr/>
      <dgm:t>
        <a:bodyPr/>
        <a:lstStyle/>
        <a:p>
          <a:endParaRPr lang="en-US"/>
        </a:p>
      </dgm:t>
    </dgm:pt>
    <dgm:pt modelId="{F9CADDB9-6321-4D09-810E-1804E2176EAE}" type="sibTrans" cxnId="{B5959E75-4524-4ACD-92AA-78D4978567A1}">
      <dgm:prSet/>
      <dgm:spPr/>
      <dgm:t>
        <a:bodyPr/>
        <a:lstStyle/>
        <a:p>
          <a:endParaRPr lang="en-US"/>
        </a:p>
      </dgm:t>
    </dgm:pt>
    <dgm:pt modelId="{70C1067A-616A-4ED0-AD43-C55DE76BBE3C}">
      <dgm:prSet/>
      <dgm:spPr/>
      <dgm:t>
        <a:bodyPr/>
        <a:lstStyle/>
        <a:p>
          <a:r>
            <a:rPr lang="en-US"/>
            <a:t>- Managing state efficiently using Flutter</a:t>
          </a:r>
        </a:p>
      </dgm:t>
    </dgm:pt>
    <dgm:pt modelId="{CA0627F6-B221-4690-B5A1-FB93223AF8EA}" type="parTrans" cxnId="{4FA78837-E767-4FFA-A356-67FDB3557727}">
      <dgm:prSet/>
      <dgm:spPr/>
      <dgm:t>
        <a:bodyPr/>
        <a:lstStyle/>
        <a:p>
          <a:endParaRPr lang="en-US"/>
        </a:p>
      </dgm:t>
    </dgm:pt>
    <dgm:pt modelId="{66F57FA7-9180-409D-9993-B14027EA1719}" type="sibTrans" cxnId="{4FA78837-E767-4FFA-A356-67FDB3557727}">
      <dgm:prSet/>
      <dgm:spPr/>
      <dgm:t>
        <a:bodyPr/>
        <a:lstStyle/>
        <a:p>
          <a:endParaRPr lang="en-US"/>
        </a:p>
      </dgm:t>
    </dgm:pt>
    <dgm:pt modelId="{EC0CC886-8ACA-4089-AB9A-FDF84B6ADA8E}" type="pres">
      <dgm:prSet presAssocID="{3E13DEC6-33D4-443E-9DE9-972C675F014A}" presName="root" presStyleCnt="0">
        <dgm:presLayoutVars>
          <dgm:dir/>
          <dgm:resizeHandles val="exact"/>
        </dgm:presLayoutVars>
      </dgm:prSet>
      <dgm:spPr/>
    </dgm:pt>
    <dgm:pt modelId="{D7FCA537-3F20-4D39-8A3B-7165859E40AA}" type="pres">
      <dgm:prSet presAssocID="{1793CD6E-BF1A-4BCA-8068-48FABBACE814}" presName="compNode" presStyleCnt="0"/>
      <dgm:spPr/>
    </dgm:pt>
    <dgm:pt modelId="{C4E009BB-0AB5-449B-88B5-F84B55A56702}" type="pres">
      <dgm:prSet presAssocID="{1793CD6E-BF1A-4BCA-8068-48FABBACE814}" presName="bgRect" presStyleLbl="bgShp" presStyleIdx="0" presStyleCnt="3"/>
      <dgm:spPr/>
    </dgm:pt>
    <dgm:pt modelId="{539B11A1-8CA5-41D2-BD01-64FE1FA8B1FB}" type="pres">
      <dgm:prSet presAssocID="{1793CD6E-BF1A-4BCA-8068-48FABBACE81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AC51135-4A23-4E28-854F-4524EA3944E0}" type="pres">
      <dgm:prSet presAssocID="{1793CD6E-BF1A-4BCA-8068-48FABBACE814}" presName="spaceRect" presStyleCnt="0"/>
      <dgm:spPr/>
    </dgm:pt>
    <dgm:pt modelId="{DE53FC6E-D225-4340-AA9C-9C015E8032B9}" type="pres">
      <dgm:prSet presAssocID="{1793CD6E-BF1A-4BCA-8068-48FABBACE814}" presName="parTx" presStyleLbl="revTx" presStyleIdx="0" presStyleCnt="3">
        <dgm:presLayoutVars>
          <dgm:chMax val="0"/>
          <dgm:chPref val="0"/>
        </dgm:presLayoutVars>
      </dgm:prSet>
      <dgm:spPr/>
    </dgm:pt>
    <dgm:pt modelId="{170E98FD-F07A-4462-AAA6-1417A89A0FC3}" type="pres">
      <dgm:prSet presAssocID="{BE39CAA2-0A51-4BC6-B08F-B6373364579A}" presName="sibTrans" presStyleCnt="0"/>
      <dgm:spPr/>
    </dgm:pt>
    <dgm:pt modelId="{6700DDCC-3B30-4928-9D6A-1D7351B47C4E}" type="pres">
      <dgm:prSet presAssocID="{16062F0A-5CC0-4C9A-8B6D-C93C4DC03F76}" presName="compNode" presStyleCnt="0"/>
      <dgm:spPr/>
    </dgm:pt>
    <dgm:pt modelId="{239C76AF-D445-4F50-B599-A413309831B6}" type="pres">
      <dgm:prSet presAssocID="{16062F0A-5CC0-4C9A-8B6D-C93C4DC03F76}" presName="bgRect" presStyleLbl="bgShp" presStyleIdx="1" presStyleCnt="3"/>
      <dgm:spPr/>
    </dgm:pt>
    <dgm:pt modelId="{D9C9599C-CA94-4AF6-881B-321A1AF7F07F}" type="pres">
      <dgm:prSet presAssocID="{16062F0A-5CC0-4C9A-8B6D-C93C4DC03F7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94E49728-A540-446A-BC4F-B999814D30AF}" type="pres">
      <dgm:prSet presAssocID="{16062F0A-5CC0-4C9A-8B6D-C93C4DC03F76}" presName="spaceRect" presStyleCnt="0"/>
      <dgm:spPr/>
    </dgm:pt>
    <dgm:pt modelId="{172E22F0-1B5B-4D63-8054-BC9F22AB9E01}" type="pres">
      <dgm:prSet presAssocID="{16062F0A-5CC0-4C9A-8B6D-C93C4DC03F76}" presName="parTx" presStyleLbl="revTx" presStyleIdx="1" presStyleCnt="3">
        <dgm:presLayoutVars>
          <dgm:chMax val="0"/>
          <dgm:chPref val="0"/>
        </dgm:presLayoutVars>
      </dgm:prSet>
      <dgm:spPr/>
    </dgm:pt>
    <dgm:pt modelId="{0E2906DA-4942-40C1-BC05-56D0E10BA5ED}" type="pres">
      <dgm:prSet presAssocID="{F9CADDB9-6321-4D09-810E-1804E2176EAE}" presName="sibTrans" presStyleCnt="0"/>
      <dgm:spPr/>
    </dgm:pt>
    <dgm:pt modelId="{EDCAA0A6-92A7-4F95-A03A-544E877DEAC0}" type="pres">
      <dgm:prSet presAssocID="{70C1067A-616A-4ED0-AD43-C55DE76BBE3C}" presName="compNode" presStyleCnt="0"/>
      <dgm:spPr/>
    </dgm:pt>
    <dgm:pt modelId="{7D780782-E03C-464F-9ED2-2CFA2ADE6FAC}" type="pres">
      <dgm:prSet presAssocID="{70C1067A-616A-4ED0-AD43-C55DE76BBE3C}" presName="bgRect" presStyleLbl="bgShp" presStyleIdx="2" presStyleCnt="3"/>
      <dgm:spPr/>
    </dgm:pt>
    <dgm:pt modelId="{8AA24D6A-85E1-45D3-93B6-E139A0CFF3E3}" type="pres">
      <dgm:prSet presAssocID="{70C1067A-616A-4ED0-AD43-C55DE76BBE3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arrow"/>
        </a:ext>
      </dgm:extLst>
    </dgm:pt>
    <dgm:pt modelId="{79B833A8-71BD-4BC1-85E9-EF6146A87C0D}" type="pres">
      <dgm:prSet presAssocID="{70C1067A-616A-4ED0-AD43-C55DE76BBE3C}" presName="spaceRect" presStyleCnt="0"/>
      <dgm:spPr/>
    </dgm:pt>
    <dgm:pt modelId="{B0952B14-66FE-404C-B5AF-37A4E71D176D}" type="pres">
      <dgm:prSet presAssocID="{70C1067A-616A-4ED0-AD43-C55DE76BBE3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FA78837-E767-4FFA-A356-67FDB3557727}" srcId="{3E13DEC6-33D4-443E-9DE9-972C675F014A}" destId="{70C1067A-616A-4ED0-AD43-C55DE76BBE3C}" srcOrd="2" destOrd="0" parTransId="{CA0627F6-B221-4690-B5A1-FB93223AF8EA}" sibTransId="{66F57FA7-9180-409D-9993-B14027EA1719}"/>
    <dgm:cxn modelId="{0969863A-E372-4454-8E0D-F588C7EBC409}" type="presOf" srcId="{70C1067A-616A-4ED0-AD43-C55DE76BBE3C}" destId="{B0952B14-66FE-404C-B5AF-37A4E71D176D}" srcOrd="0" destOrd="0" presId="urn:microsoft.com/office/officeart/2018/2/layout/IconVerticalSolidList"/>
    <dgm:cxn modelId="{B5959E75-4524-4ACD-92AA-78D4978567A1}" srcId="{3E13DEC6-33D4-443E-9DE9-972C675F014A}" destId="{16062F0A-5CC0-4C9A-8B6D-C93C4DC03F76}" srcOrd="1" destOrd="0" parTransId="{EE39FC5F-CD27-4B1A-A608-989702B32B8A}" sibTransId="{F9CADDB9-6321-4D09-810E-1804E2176EAE}"/>
    <dgm:cxn modelId="{4DB6C27C-199E-4697-A568-A7A161C6539B}" srcId="{3E13DEC6-33D4-443E-9DE9-972C675F014A}" destId="{1793CD6E-BF1A-4BCA-8068-48FABBACE814}" srcOrd="0" destOrd="0" parTransId="{1BC3DA79-0B36-4AB8-847F-42F709952562}" sibTransId="{BE39CAA2-0A51-4BC6-B08F-B6373364579A}"/>
    <dgm:cxn modelId="{999D03BD-DCA3-4E98-84B7-5543DB115C01}" type="presOf" srcId="{16062F0A-5CC0-4C9A-8B6D-C93C4DC03F76}" destId="{172E22F0-1B5B-4D63-8054-BC9F22AB9E01}" srcOrd="0" destOrd="0" presId="urn:microsoft.com/office/officeart/2018/2/layout/IconVerticalSolidList"/>
    <dgm:cxn modelId="{C62A64F8-E436-4CCD-BA83-4C7022E41C28}" type="presOf" srcId="{1793CD6E-BF1A-4BCA-8068-48FABBACE814}" destId="{DE53FC6E-D225-4340-AA9C-9C015E8032B9}" srcOrd="0" destOrd="0" presId="urn:microsoft.com/office/officeart/2018/2/layout/IconVerticalSolidList"/>
    <dgm:cxn modelId="{F51E37FD-5237-41D1-A173-F221579EC54D}" type="presOf" srcId="{3E13DEC6-33D4-443E-9DE9-972C675F014A}" destId="{EC0CC886-8ACA-4089-AB9A-FDF84B6ADA8E}" srcOrd="0" destOrd="0" presId="urn:microsoft.com/office/officeart/2018/2/layout/IconVerticalSolidList"/>
    <dgm:cxn modelId="{18EB75C8-CF85-468F-8AB3-44155EE3ED14}" type="presParOf" srcId="{EC0CC886-8ACA-4089-AB9A-FDF84B6ADA8E}" destId="{D7FCA537-3F20-4D39-8A3B-7165859E40AA}" srcOrd="0" destOrd="0" presId="urn:microsoft.com/office/officeart/2018/2/layout/IconVerticalSolidList"/>
    <dgm:cxn modelId="{E9CC89A8-DC0F-481A-89E7-D3998F006D5E}" type="presParOf" srcId="{D7FCA537-3F20-4D39-8A3B-7165859E40AA}" destId="{C4E009BB-0AB5-449B-88B5-F84B55A56702}" srcOrd="0" destOrd="0" presId="urn:microsoft.com/office/officeart/2018/2/layout/IconVerticalSolidList"/>
    <dgm:cxn modelId="{A164CC7D-E567-4B21-9070-2CF692387D47}" type="presParOf" srcId="{D7FCA537-3F20-4D39-8A3B-7165859E40AA}" destId="{539B11A1-8CA5-41D2-BD01-64FE1FA8B1FB}" srcOrd="1" destOrd="0" presId="urn:microsoft.com/office/officeart/2018/2/layout/IconVerticalSolidList"/>
    <dgm:cxn modelId="{70E29783-0F84-466D-8CB4-0E32D3608BD7}" type="presParOf" srcId="{D7FCA537-3F20-4D39-8A3B-7165859E40AA}" destId="{3AC51135-4A23-4E28-854F-4524EA3944E0}" srcOrd="2" destOrd="0" presId="urn:microsoft.com/office/officeart/2018/2/layout/IconVerticalSolidList"/>
    <dgm:cxn modelId="{8A787B4D-7ABA-45A1-A919-7CBD76D4D5F2}" type="presParOf" srcId="{D7FCA537-3F20-4D39-8A3B-7165859E40AA}" destId="{DE53FC6E-D225-4340-AA9C-9C015E8032B9}" srcOrd="3" destOrd="0" presId="urn:microsoft.com/office/officeart/2018/2/layout/IconVerticalSolidList"/>
    <dgm:cxn modelId="{1499D6D6-DC6E-4153-869E-D5817EBD86B2}" type="presParOf" srcId="{EC0CC886-8ACA-4089-AB9A-FDF84B6ADA8E}" destId="{170E98FD-F07A-4462-AAA6-1417A89A0FC3}" srcOrd="1" destOrd="0" presId="urn:microsoft.com/office/officeart/2018/2/layout/IconVerticalSolidList"/>
    <dgm:cxn modelId="{217721C1-97CD-41F6-8A14-73CF73079020}" type="presParOf" srcId="{EC0CC886-8ACA-4089-AB9A-FDF84B6ADA8E}" destId="{6700DDCC-3B30-4928-9D6A-1D7351B47C4E}" srcOrd="2" destOrd="0" presId="urn:microsoft.com/office/officeart/2018/2/layout/IconVerticalSolidList"/>
    <dgm:cxn modelId="{CC21859E-4068-4DDE-BA89-EC7A4511A3D9}" type="presParOf" srcId="{6700DDCC-3B30-4928-9D6A-1D7351B47C4E}" destId="{239C76AF-D445-4F50-B599-A413309831B6}" srcOrd="0" destOrd="0" presId="urn:microsoft.com/office/officeart/2018/2/layout/IconVerticalSolidList"/>
    <dgm:cxn modelId="{4B7B5386-25FD-4CC1-B83C-63BCB6E51C88}" type="presParOf" srcId="{6700DDCC-3B30-4928-9D6A-1D7351B47C4E}" destId="{D9C9599C-CA94-4AF6-881B-321A1AF7F07F}" srcOrd="1" destOrd="0" presId="urn:microsoft.com/office/officeart/2018/2/layout/IconVerticalSolidList"/>
    <dgm:cxn modelId="{A2B59B54-3816-4A05-986D-49F743F2D6FF}" type="presParOf" srcId="{6700DDCC-3B30-4928-9D6A-1D7351B47C4E}" destId="{94E49728-A540-446A-BC4F-B999814D30AF}" srcOrd="2" destOrd="0" presId="urn:microsoft.com/office/officeart/2018/2/layout/IconVerticalSolidList"/>
    <dgm:cxn modelId="{7F486E9F-0CED-4374-9986-13C767FCFF00}" type="presParOf" srcId="{6700DDCC-3B30-4928-9D6A-1D7351B47C4E}" destId="{172E22F0-1B5B-4D63-8054-BC9F22AB9E01}" srcOrd="3" destOrd="0" presId="urn:microsoft.com/office/officeart/2018/2/layout/IconVerticalSolidList"/>
    <dgm:cxn modelId="{71E4572D-73F2-4A6E-8C2F-FD3A5AC0DA1A}" type="presParOf" srcId="{EC0CC886-8ACA-4089-AB9A-FDF84B6ADA8E}" destId="{0E2906DA-4942-40C1-BC05-56D0E10BA5ED}" srcOrd="3" destOrd="0" presId="urn:microsoft.com/office/officeart/2018/2/layout/IconVerticalSolidList"/>
    <dgm:cxn modelId="{3094329A-8C42-4EE4-AC6A-D09F7510D23E}" type="presParOf" srcId="{EC0CC886-8ACA-4089-AB9A-FDF84B6ADA8E}" destId="{EDCAA0A6-92A7-4F95-A03A-544E877DEAC0}" srcOrd="4" destOrd="0" presId="urn:microsoft.com/office/officeart/2018/2/layout/IconVerticalSolidList"/>
    <dgm:cxn modelId="{69DD16F8-6E07-4AB4-9DCF-6D6B150AE37E}" type="presParOf" srcId="{EDCAA0A6-92A7-4F95-A03A-544E877DEAC0}" destId="{7D780782-E03C-464F-9ED2-2CFA2ADE6FAC}" srcOrd="0" destOrd="0" presId="urn:microsoft.com/office/officeart/2018/2/layout/IconVerticalSolidList"/>
    <dgm:cxn modelId="{1CCDA29F-AA1B-416B-B44C-ED0AFCB12B79}" type="presParOf" srcId="{EDCAA0A6-92A7-4F95-A03A-544E877DEAC0}" destId="{8AA24D6A-85E1-45D3-93B6-E139A0CFF3E3}" srcOrd="1" destOrd="0" presId="urn:microsoft.com/office/officeart/2018/2/layout/IconVerticalSolidList"/>
    <dgm:cxn modelId="{03CDFB04-691C-4E67-9C1A-F5D35E994689}" type="presParOf" srcId="{EDCAA0A6-92A7-4F95-A03A-544E877DEAC0}" destId="{79B833A8-71BD-4BC1-85E9-EF6146A87C0D}" srcOrd="2" destOrd="0" presId="urn:microsoft.com/office/officeart/2018/2/layout/IconVerticalSolidList"/>
    <dgm:cxn modelId="{E537FA74-C0FF-4550-8337-D58498CF69DD}" type="presParOf" srcId="{EDCAA0A6-92A7-4F95-A03A-544E877DEAC0}" destId="{B0952B14-66FE-404C-B5AF-37A4E71D17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05B53-EA48-4A5B-A0F2-75EC33175C30}">
      <dsp:nvSpPr>
        <dsp:cNvPr id="0" name=""/>
        <dsp:cNvSpPr/>
      </dsp:nvSpPr>
      <dsp:spPr>
        <a:xfrm>
          <a:off x="0" y="3622"/>
          <a:ext cx="4435078" cy="771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4B5E67-4FD0-4E23-A014-0F4A913FE686}">
      <dsp:nvSpPr>
        <dsp:cNvPr id="0" name=""/>
        <dsp:cNvSpPr/>
      </dsp:nvSpPr>
      <dsp:spPr>
        <a:xfrm>
          <a:off x="233421" y="177241"/>
          <a:ext cx="424402" cy="424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D8BE8C-CFC4-4C17-BE99-DDD8F757529F}">
      <dsp:nvSpPr>
        <dsp:cNvPr id="0" name=""/>
        <dsp:cNvSpPr/>
      </dsp:nvSpPr>
      <dsp:spPr>
        <a:xfrm>
          <a:off x="891244" y="3622"/>
          <a:ext cx="3543833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User-friendly interface</a:t>
          </a:r>
        </a:p>
      </dsp:txBody>
      <dsp:txXfrm>
        <a:off x="891244" y="3622"/>
        <a:ext cx="3543833" cy="771640"/>
      </dsp:txXfrm>
    </dsp:sp>
    <dsp:sp modelId="{2F42CD96-9757-4E08-810D-A172F66F5709}">
      <dsp:nvSpPr>
        <dsp:cNvPr id="0" name=""/>
        <dsp:cNvSpPr/>
      </dsp:nvSpPr>
      <dsp:spPr>
        <a:xfrm>
          <a:off x="0" y="968173"/>
          <a:ext cx="4435078" cy="771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24D328-623B-4AAC-85BA-E09A67CDA4C3}">
      <dsp:nvSpPr>
        <dsp:cNvPr id="0" name=""/>
        <dsp:cNvSpPr/>
      </dsp:nvSpPr>
      <dsp:spPr>
        <a:xfrm>
          <a:off x="233421" y="1141792"/>
          <a:ext cx="424402" cy="424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F00F54-89DC-4A48-8799-915CBA4FB7C0}">
      <dsp:nvSpPr>
        <dsp:cNvPr id="0" name=""/>
        <dsp:cNvSpPr/>
      </dsp:nvSpPr>
      <dsp:spPr>
        <a:xfrm>
          <a:off x="891244" y="968173"/>
          <a:ext cx="3543833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Add to Cart functionality</a:t>
          </a:r>
        </a:p>
      </dsp:txBody>
      <dsp:txXfrm>
        <a:off x="891244" y="968173"/>
        <a:ext cx="3543833" cy="771640"/>
      </dsp:txXfrm>
    </dsp:sp>
    <dsp:sp modelId="{17420DAD-5E2E-4E19-BB1F-6CEA53228C42}">
      <dsp:nvSpPr>
        <dsp:cNvPr id="0" name=""/>
        <dsp:cNvSpPr/>
      </dsp:nvSpPr>
      <dsp:spPr>
        <a:xfrm>
          <a:off x="0" y="1932723"/>
          <a:ext cx="4435078" cy="771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F575C0-06FF-4708-B5C8-1CC763C8B419}">
      <dsp:nvSpPr>
        <dsp:cNvPr id="0" name=""/>
        <dsp:cNvSpPr/>
      </dsp:nvSpPr>
      <dsp:spPr>
        <a:xfrm>
          <a:off x="233421" y="2106342"/>
          <a:ext cx="424402" cy="424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C575A-E046-45D0-93F6-864E6AC99899}">
      <dsp:nvSpPr>
        <dsp:cNvPr id="0" name=""/>
        <dsp:cNvSpPr/>
      </dsp:nvSpPr>
      <dsp:spPr>
        <a:xfrm>
          <a:off x="891244" y="1932723"/>
          <a:ext cx="3543833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Checkout process</a:t>
          </a:r>
        </a:p>
      </dsp:txBody>
      <dsp:txXfrm>
        <a:off x="891244" y="1932723"/>
        <a:ext cx="3543833" cy="771640"/>
      </dsp:txXfrm>
    </dsp:sp>
    <dsp:sp modelId="{0DDA7AB4-19D3-4956-AF48-CDC60B242795}">
      <dsp:nvSpPr>
        <dsp:cNvPr id="0" name=""/>
        <dsp:cNvSpPr/>
      </dsp:nvSpPr>
      <dsp:spPr>
        <a:xfrm>
          <a:off x="0" y="2897274"/>
          <a:ext cx="4435078" cy="771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8BFBE2-2A48-47A2-8CB6-666FE9E75EC7}">
      <dsp:nvSpPr>
        <dsp:cNvPr id="0" name=""/>
        <dsp:cNvSpPr/>
      </dsp:nvSpPr>
      <dsp:spPr>
        <a:xfrm>
          <a:off x="233421" y="3070893"/>
          <a:ext cx="424402" cy="424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0D385-83B1-456F-A2E6-9E7EADEA59BC}">
      <dsp:nvSpPr>
        <dsp:cNvPr id="0" name=""/>
        <dsp:cNvSpPr/>
      </dsp:nvSpPr>
      <dsp:spPr>
        <a:xfrm>
          <a:off x="891244" y="2897274"/>
          <a:ext cx="3543833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Signup/Login system</a:t>
          </a:r>
        </a:p>
      </dsp:txBody>
      <dsp:txXfrm>
        <a:off x="891244" y="2897274"/>
        <a:ext cx="3543833" cy="771640"/>
      </dsp:txXfrm>
    </dsp:sp>
    <dsp:sp modelId="{E21B6DD4-812C-4AB4-A932-8B2DD47CEA63}">
      <dsp:nvSpPr>
        <dsp:cNvPr id="0" name=""/>
        <dsp:cNvSpPr/>
      </dsp:nvSpPr>
      <dsp:spPr>
        <a:xfrm>
          <a:off x="0" y="3861824"/>
          <a:ext cx="4435078" cy="771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15972-E467-445D-99C0-411DF1FB27CE}">
      <dsp:nvSpPr>
        <dsp:cNvPr id="0" name=""/>
        <dsp:cNvSpPr/>
      </dsp:nvSpPr>
      <dsp:spPr>
        <a:xfrm>
          <a:off x="233421" y="4035443"/>
          <a:ext cx="424402" cy="424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BB312-DF0B-4274-A526-852986F3E374}">
      <dsp:nvSpPr>
        <dsp:cNvPr id="0" name=""/>
        <dsp:cNvSpPr/>
      </dsp:nvSpPr>
      <dsp:spPr>
        <a:xfrm>
          <a:off x="891244" y="3861824"/>
          <a:ext cx="3543833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Order tracking and management</a:t>
          </a:r>
        </a:p>
      </dsp:txBody>
      <dsp:txXfrm>
        <a:off x="891244" y="3861824"/>
        <a:ext cx="3543833" cy="771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FBBCCD-887F-4372-AD48-8A37FC9684D4}">
      <dsp:nvSpPr>
        <dsp:cNvPr id="0" name=""/>
        <dsp:cNvSpPr/>
      </dsp:nvSpPr>
      <dsp:spPr>
        <a:xfrm>
          <a:off x="0" y="1924"/>
          <a:ext cx="4435078" cy="9754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E8255-092E-43F7-B522-34DF9449CF1D}">
      <dsp:nvSpPr>
        <dsp:cNvPr id="0" name=""/>
        <dsp:cNvSpPr/>
      </dsp:nvSpPr>
      <dsp:spPr>
        <a:xfrm>
          <a:off x="295064" y="221393"/>
          <a:ext cx="536480" cy="5364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3513-7BCD-4DDA-BA4D-08E93CEE235E}">
      <dsp:nvSpPr>
        <dsp:cNvPr id="0" name=""/>
        <dsp:cNvSpPr/>
      </dsp:nvSpPr>
      <dsp:spPr>
        <a:xfrm>
          <a:off x="1126608" y="1924"/>
          <a:ext cx="3308469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1. Home Screen: Displays available furniture.</a:t>
          </a:r>
        </a:p>
      </dsp:txBody>
      <dsp:txXfrm>
        <a:off x="1126608" y="1924"/>
        <a:ext cx="3308469" cy="975418"/>
      </dsp:txXfrm>
    </dsp:sp>
    <dsp:sp modelId="{77C3C346-0282-44B8-985B-B54D6E134A04}">
      <dsp:nvSpPr>
        <dsp:cNvPr id="0" name=""/>
        <dsp:cNvSpPr/>
      </dsp:nvSpPr>
      <dsp:spPr>
        <a:xfrm>
          <a:off x="0" y="1221197"/>
          <a:ext cx="4435078" cy="9754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5419AB-E646-48FE-A35D-666A1508AC7A}">
      <dsp:nvSpPr>
        <dsp:cNvPr id="0" name=""/>
        <dsp:cNvSpPr/>
      </dsp:nvSpPr>
      <dsp:spPr>
        <a:xfrm>
          <a:off x="295064" y="1440667"/>
          <a:ext cx="536480" cy="5364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D5F8DE-CB0B-4F37-A5F9-16DC83B9C69F}">
      <dsp:nvSpPr>
        <dsp:cNvPr id="0" name=""/>
        <dsp:cNvSpPr/>
      </dsp:nvSpPr>
      <dsp:spPr>
        <a:xfrm>
          <a:off x="1126608" y="1221197"/>
          <a:ext cx="3308469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2. Cart Screen: Allows users to view and manage their cart.</a:t>
          </a:r>
        </a:p>
      </dsp:txBody>
      <dsp:txXfrm>
        <a:off x="1126608" y="1221197"/>
        <a:ext cx="3308469" cy="975418"/>
      </dsp:txXfrm>
    </dsp:sp>
    <dsp:sp modelId="{1188D66D-2B15-47D8-B69F-10128AA809B2}">
      <dsp:nvSpPr>
        <dsp:cNvPr id="0" name=""/>
        <dsp:cNvSpPr/>
      </dsp:nvSpPr>
      <dsp:spPr>
        <a:xfrm>
          <a:off x="0" y="2440471"/>
          <a:ext cx="4435078" cy="9754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AF739A-7979-4E14-8780-FD05A931D674}">
      <dsp:nvSpPr>
        <dsp:cNvPr id="0" name=""/>
        <dsp:cNvSpPr/>
      </dsp:nvSpPr>
      <dsp:spPr>
        <a:xfrm>
          <a:off x="295064" y="2659940"/>
          <a:ext cx="536480" cy="5364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EFFF7-F582-419A-8607-02C9D7CE94FE}">
      <dsp:nvSpPr>
        <dsp:cNvPr id="0" name=""/>
        <dsp:cNvSpPr/>
      </dsp:nvSpPr>
      <dsp:spPr>
        <a:xfrm>
          <a:off x="1126608" y="2440471"/>
          <a:ext cx="3308469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3. Orders Screen: Displays user's past orders.</a:t>
          </a:r>
        </a:p>
      </dsp:txBody>
      <dsp:txXfrm>
        <a:off x="1126608" y="2440471"/>
        <a:ext cx="3308469" cy="975418"/>
      </dsp:txXfrm>
    </dsp:sp>
    <dsp:sp modelId="{DE82AA92-10EF-4B89-97B9-E44D66FAE822}">
      <dsp:nvSpPr>
        <dsp:cNvPr id="0" name=""/>
        <dsp:cNvSpPr/>
      </dsp:nvSpPr>
      <dsp:spPr>
        <a:xfrm>
          <a:off x="0" y="3659744"/>
          <a:ext cx="4435078" cy="9754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1630D-9E91-4DA8-B486-9CA1FCFEE805}">
      <dsp:nvSpPr>
        <dsp:cNvPr id="0" name=""/>
        <dsp:cNvSpPr/>
      </dsp:nvSpPr>
      <dsp:spPr>
        <a:xfrm>
          <a:off x="295064" y="3879213"/>
          <a:ext cx="536480" cy="5364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F8011-588A-4EAF-B6A2-FFE376292C31}">
      <dsp:nvSpPr>
        <dsp:cNvPr id="0" name=""/>
        <dsp:cNvSpPr/>
      </dsp:nvSpPr>
      <dsp:spPr>
        <a:xfrm>
          <a:off x="1126608" y="3659744"/>
          <a:ext cx="3308469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4. Signup/Login Screen: User authentication system.</a:t>
          </a:r>
        </a:p>
      </dsp:txBody>
      <dsp:txXfrm>
        <a:off x="1126608" y="3659744"/>
        <a:ext cx="3308469" cy="9754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31592-8B70-4D0F-B8C5-9791A2CE1824}">
      <dsp:nvSpPr>
        <dsp:cNvPr id="0" name=""/>
        <dsp:cNvSpPr/>
      </dsp:nvSpPr>
      <dsp:spPr>
        <a:xfrm>
          <a:off x="0" y="8333"/>
          <a:ext cx="4435078" cy="14671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Flutter for UI development</a:t>
          </a:r>
        </a:p>
      </dsp:txBody>
      <dsp:txXfrm>
        <a:off x="71622" y="79955"/>
        <a:ext cx="4291834" cy="1323936"/>
      </dsp:txXfrm>
    </dsp:sp>
    <dsp:sp modelId="{05B6509E-1921-4AC6-8417-6B30056FE8C9}">
      <dsp:nvSpPr>
        <dsp:cNvPr id="0" name=""/>
        <dsp:cNvSpPr/>
      </dsp:nvSpPr>
      <dsp:spPr>
        <a:xfrm>
          <a:off x="0" y="1584953"/>
          <a:ext cx="4435078" cy="1467180"/>
        </a:xfrm>
        <a:prstGeom prst="roundRect">
          <a:avLst/>
        </a:prstGeom>
        <a:gradFill rotWithShape="0">
          <a:gsLst>
            <a:gs pos="0">
              <a:schemeClr val="accent2">
                <a:hueOff val="-1696488"/>
                <a:satOff val="5592"/>
                <a:lumOff val="598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696488"/>
                <a:satOff val="5592"/>
                <a:lumOff val="598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696488"/>
                <a:satOff val="5592"/>
                <a:lumOff val="598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Dart programming language</a:t>
          </a:r>
        </a:p>
      </dsp:txBody>
      <dsp:txXfrm>
        <a:off x="71622" y="1656575"/>
        <a:ext cx="4291834" cy="1323936"/>
      </dsp:txXfrm>
    </dsp:sp>
    <dsp:sp modelId="{01D1AF22-C0AD-4E79-92F8-4FBB47DAF1BF}">
      <dsp:nvSpPr>
        <dsp:cNvPr id="0" name=""/>
        <dsp:cNvSpPr/>
      </dsp:nvSpPr>
      <dsp:spPr>
        <a:xfrm>
          <a:off x="0" y="3161574"/>
          <a:ext cx="4435078" cy="1467180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FireBase for Authentication.</a:t>
          </a:r>
        </a:p>
      </dsp:txBody>
      <dsp:txXfrm>
        <a:off x="71622" y="3233196"/>
        <a:ext cx="4291834" cy="13239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E009BB-0AB5-449B-88B5-F84B55A56702}">
      <dsp:nvSpPr>
        <dsp:cNvPr id="0" name=""/>
        <dsp:cNvSpPr/>
      </dsp:nvSpPr>
      <dsp:spPr>
        <a:xfrm>
          <a:off x="0" y="566"/>
          <a:ext cx="4435078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9B11A1-8CA5-41D2-BD01-64FE1FA8B1FB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53FC6E-D225-4340-AA9C-9C015E8032B9}">
      <dsp:nvSpPr>
        <dsp:cNvPr id="0" name=""/>
        <dsp:cNvSpPr/>
      </dsp:nvSpPr>
      <dsp:spPr>
        <a:xfrm>
          <a:off x="1529865" y="566"/>
          <a:ext cx="2905212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Designing a responsive UI for multiple devices</a:t>
          </a:r>
        </a:p>
      </dsp:txBody>
      <dsp:txXfrm>
        <a:off x="1529865" y="566"/>
        <a:ext cx="2905212" cy="1324558"/>
      </dsp:txXfrm>
    </dsp:sp>
    <dsp:sp modelId="{239C76AF-D445-4F50-B599-A413309831B6}">
      <dsp:nvSpPr>
        <dsp:cNvPr id="0" name=""/>
        <dsp:cNvSpPr/>
      </dsp:nvSpPr>
      <dsp:spPr>
        <a:xfrm>
          <a:off x="0" y="1656264"/>
          <a:ext cx="4435078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9599C-CA94-4AF6-881B-321A1AF7F07F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E22F0-1B5B-4D63-8054-BC9F22AB9E01}">
      <dsp:nvSpPr>
        <dsp:cNvPr id="0" name=""/>
        <dsp:cNvSpPr/>
      </dsp:nvSpPr>
      <dsp:spPr>
        <a:xfrm>
          <a:off x="1529865" y="1656264"/>
          <a:ext cx="2905212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Implementing a seamless checkout process</a:t>
          </a:r>
        </a:p>
      </dsp:txBody>
      <dsp:txXfrm>
        <a:off x="1529865" y="1656264"/>
        <a:ext cx="2905212" cy="1324558"/>
      </dsp:txXfrm>
    </dsp:sp>
    <dsp:sp modelId="{7D780782-E03C-464F-9ED2-2CFA2ADE6FAC}">
      <dsp:nvSpPr>
        <dsp:cNvPr id="0" name=""/>
        <dsp:cNvSpPr/>
      </dsp:nvSpPr>
      <dsp:spPr>
        <a:xfrm>
          <a:off x="0" y="3311963"/>
          <a:ext cx="4435078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A24D6A-85E1-45D3-93B6-E139A0CFF3E3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952B14-66FE-404C-B5AF-37A4E71D176D}">
      <dsp:nvSpPr>
        <dsp:cNvPr id="0" name=""/>
        <dsp:cNvSpPr/>
      </dsp:nvSpPr>
      <dsp:spPr>
        <a:xfrm>
          <a:off x="1529865" y="3311963"/>
          <a:ext cx="2905212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Managing state efficiently using Flutter</a:t>
          </a:r>
        </a:p>
      </dsp:txBody>
      <dsp:txXfrm>
        <a:off x="1529865" y="3311963"/>
        <a:ext cx="2905212" cy="1324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82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5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19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93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84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45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9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6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9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73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73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ooden block pieces">
            <a:extLst>
              <a:ext uri="{FF2B5EF4-FFF2-40B4-BE49-F238E27FC236}">
                <a16:creationId xmlns:a16="http://schemas.microsoft.com/office/drawing/2014/main" id="{01C0939C-2D97-C4A7-5463-6ABFE62ED1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401" r="7600"/>
          <a:stretch/>
        </p:blipFill>
        <p:spPr>
          <a:xfrm>
            <a:off x="1" y="10"/>
            <a:ext cx="9143771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2589" y="3064931"/>
            <a:ext cx="6221411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9133" y="3236470"/>
            <a:ext cx="5124375" cy="1252601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E"/>
                </a:solidFill>
              </a:rPr>
              <a:t>Furniture Store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9133" y="4669144"/>
            <a:ext cx="5124374" cy="716529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E"/>
                </a:solidFill>
              </a:rPr>
              <a:t>Developed using Flutter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9131" y="4666480"/>
            <a:ext cx="5124375" cy="0"/>
          </a:xfrm>
          <a:prstGeom prst="line">
            <a:avLst/>
          </a:prstGeom>
          <a:ln w="31750">
            <a:solidFill>
              <a:srgbClr val="BFA27B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EFDA1A-2A01-4C29-A5D0-AE6F050D0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oden block pieces">
            <a:extLst>
              <a:ext uri="{FF2B5EF4-FFF2-40B4-BE49-F238E27FC236}">
                <a16:creationId xmlns:a16="http://schemas.microsoft.com/office/drawing/2014/main" id="{EBF606E4-804F-FCF8-B4DC-8C100E6A446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r="25002"/>
          <a:stretch/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FD20E5-30AF-47B9-9256-2E8E904CB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847088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9D3810-B86F-4009-84EC-DE0FEABD6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684" y="2015732"/>
            <a:ext cx="7202456" cy="3450613"/>
          </a:xfrm>
        </p:spPr>
        <p:txBody>
          <a:bodyPr>
            <a:normAutofit/>
          </a:bodyPr>
          <a:lstStyle/>
          <a:p>
            <a:r>
              <a:t>The Furniture Store App is a project developed using Flutter to provide a seamless shopping experience for furniture enthusiasts. It allows users to browse, add items to the cart, and place orders effortlessly.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3612A4-0B77-4479-B2AA-F1785995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8A367A-3E83-4B48-A0F7-43FBE3332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2303047"/>
            <a:ext cx="2454070" cy="2674198"/>
          </a:xfrm>
        </p:spPr>
        <p:txBody>
          <a:bodyPr anchor="t">
            <a:normAutofit/>
          </a:bodyPr>
          <a:lstStyle/>
          <a:p>
            <a:r>
              <a:t>Features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2146542"/>
            <a:ext cx="245407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685" y="3122496"/>
            <a:ext cx="264761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3DCADE-9EAC-26C5-DC59-02376D75AE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385562"/>
              </p:ext>
            </p:extLst>
          </p:nvPr>
        </p:nvGraphicFramePr>
        <p:xfrm>
          <a:off x="3856434" y="803275"/>
          <a:ext cx="4435078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2303047"/>
            <a:ext cx="2454070" cy="2674198"/>
          </a:xfrm>
        </p:spPr>
        <p:txBody>
          <a:bodyPr anchor="t">
            <a:normAutofit/>
          </a:bodyPr>
          <a:lstStyle/>
          <a:p>
            <a:r>
              <a:t>Screens Overview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2146542"/>
            <a:ext cx="245407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685" y="3122496"/>
            <a:ext cx="264761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FEFFFD-07FD-75CB-3F8A-F669A094BC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1472378"/>
              </p:ext>
            </p:extLst>
          </p:nvPr>
        </p:nvGraphicFramePr>
        <p:xfrm>
          <a:off x="3856434" y="803275"/>
          <a:ext cx="4435078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6BD81-E45F-3828-1DB7-512E1055A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4" y="2303047"/>
            <a:ext cx="2454070" cy="2674198"/>
          </a:xfrm>
        </p:spPr>
        <p:txBody>
          <a:bodyPr anchor="t">
            <a:normAutofit/>
          </a:bodyPr>
          <a:lstStyle/>
          <a:p>
            <a:r>
              <a:rPr lang="en-US" sz="2500"/>
              <a:t>Technology used</a:t>
            </a:r>
            <a:endParaRPr lang="en-PK" sz="25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2146542"/>
            <a:ext cx="245407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685" y="3122496"/>
            <a:ext cx="264761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94A615-666E-522A-47AD-6805AE59D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9870003"/>
              </p:ext>
            </p:extLst>
          </p:nvPr>
        </p:nvGraphicFramePr>
        <p:xfrm>
          <a:off x="3856434" y="803275"/>
          <a:ext cx="4435078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0121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2303047"/>
            <a:ext cx="2454070" cy="2674198"/>
          </a:xfrm>
        </p:spPr>
        <p:txBody>
          <a:bodyPr anchor="t">
            <a:normAutofit/>
          </a:bodyPr>
          <a:lstStyle/>
          <a:p>
            <a:r>
              <a:rPr lang="en-US" sz="2700"/>
              <a:t>Challenges Faced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2146542"/>
            <a:ext cx="245407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685" y="3122496"/>
            <a:ext cx="264761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4FA2FB-9D12-F76A-9F50-6A0BDCD300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4792787"/>
              </p:ext>
            </p:extLst>
          </p:nvPr>
        </p:nvGraphicFramePr>
        <p:xfrm>
          <a:off x="3856434" y="803275"/>
          <a:ext cx="4435078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3046595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262" y="1240076"/>
            <a:ext cx="2045860" cy="4584527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9195" y="1240077"/>
            <a:ext cx="4526120" cy="4916465"/>
          </a:xfrm>
        </p:spPr>
        <p:txBody>
          <a:bodyPr anchor="t">
            <a:normAutofit/>
          </a:bodyPr>
          <a:lstStyle/>
          <a:p>
            <a:r>
              <a:t>The Furniture Store App demonstrates the capabilities of Flutter in building efficient and user-friendly e-commerce applications. It highlights the importance of design, functionality, and seamless user experience.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</TotalTime>
  <Words>179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Furniture Store App</vt:lpstr>
      <vt:lpstr>Introduction</vt:lpstr>
      <vt:lpstr>Features</vt:lpstr>
      <vt:lpstr>Screens Overview</vt:lpstr>
      <vt:lpstr>Technology used</vt:lpstr>
      <vt:lpstr>Challenges Faced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muzammil khan</cp:lastModifiedBy>
  <cp:revision>4</cp:revision>
  <dcterms:created xsi:type="dcterms:W3CDTF">2013-01-27T09:14:16Z</dcterms:created>
  <dcterms:modified xsi:type="dcterms:W3CDTF">2025-01-06T19:35:07Z</dcterms:modified>
  <cp:category/>
</cp:coreProperties>
</file>