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grpSp>
        <p:nvGrpSpPr>
          <p:cNvPr id="1041" name="Google Shape;1041;p1"/>
          <p:cNvGrpSpPr/>
          <p:nvPr/>
        </p:nvGrpSpPr>
        <p:grpSpPr>
          <a:xfrm>
            <a:off x="876299" y="990600"/>
            <a:ext cx="1743075" cy="1333500"/>
            <a:chOff x="742950" y="1104900"/>
            <a:chExt cx="1743075" cy="1333500"/>
          </a:xfrm>
        </p:grpSpPr>
        <p:sp>
          <p:nvSpPr>
            <p:cNvPr id="1042" name="Google Shape;1042;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3" name="Google Shape;1043;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4" name="Google Shape;1044;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5" name="Google Shape;1045;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6" name="Google Shape;1046;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1047" name="Google Shape;1047;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048" name="Google Shape;1048;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1049" name="Google Shape;1049;p1"/>
          <p:cNvSpPr txBox="1"/>
          <p:nvPr/>
        </p:nvSpPr>
        <p:spPr>
          <a:xfrm>
            <a:off x="1971674" y="3390901"/>
            <a:ext cx="8610600" cy="228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STUDENT NAME: I.UMAR ALI BASHA</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REGISTER NO     :122201410</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NM ID : 7A3647B8C0C8E138D76472244520D785</a:t>
            </a: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DEPARTMENT    : B.COM Corporate Secretaryship </a:t>
            </a:r>
            <a:endParaRPr b="1"/>
          </a:p>
          <a:p>
            <a:pPr marL="0" marR="0" lvl="0" indent="0" algn="l" rtl="0">
              <a:spcBef>
                <a:spcPts val="0"/>
              </a:spcBef>
              <a:spcAft>
                <a:spcPts val="0"/>
              </a:spcAft>
              <a:buNone/>
            </a:pPr>
            <a:r>
              <a:rPr lang="en-US" sz="2400" b="1">
                <a:solidFill>
                  <a:schemeClr val="dk1"/>
                </a:solidFill>
                <a:latin typeface="Calibri"/>
                <a:ea typeface="Calibri"/>
                <a:cs typeface="Calibri"/>
                <a:sym typeface="Calibri"/>
              </a:rPr>
              <a:t>COLLEGE             : Agurchand Manmull Jain College, Chennai</a:t>
            </a:r>
            <a:endParaRPr b="1"/>
          </a:p>
          <a:p>
            <a:pPr marL="0" marR="0" lvl="0" indent="0" algn="l" rtl="0">
              <a:spcBef>
                <a:spcPts val="0"/>
              </a:spcBef>
              <a:spcAft>
                <a:spcPts val="0"/>
              </a:spcAft>
              <a:buNone/>
            </a:pPr>
            <a:r>
              <a:rPr lang="en-US" sz="2400" b="1">
                <a:solidFill>
                  <a:schemeClr val="dk1"/>
                </a:solidFill>
                <a:latin typeface="Calibri"/>
                <a:ea typeface="Calibri"/>
                <a:cs typeface="Calibri"/>
                <a:sym typeface="Calibri"/>
              </a:rPr>
              <a:t>           </a:t>
            </a:r>
            <a:endParaRPr sz="2400" b="1">
              <a:solidFill>
                <a:schemeClr val="dk1"/>
              </a:solidFill>
              <a:latin typeface="Calibri"/>
              <a:ea typeface="Calibri"/>
              <a:cs typeface="Calibri"/>
              <a:sym typeface="Calibri"/>
            </a:endParaRPr>
          </a:p>
        </p:txBody>
      </p:sp>
      <p:sp>
        <p:nvSpPr>
          <p:cNvPr id="1050" name="Google Shape;1050;p1"/>
          <p:cNvSpPr txBox="1"/>
          <p:nvPr/>
        </p:nvSpPr>
        <p:spPr>
          <a:xfrm>
            <a:off x="1259476" y="2960145"/>
            <a:ext cx="8145000" cy="46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TYSON UMAR</cp:lastModifiedBy>
  <cp:revision>1</cp:revision>
  <dcterms:modified xsi:type="dcterms:W3CDTF">2024-09-14T09:30:25Z</dcterms:modified>
</cp:coreProperties>
</file>