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33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28-11-2021</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28-11-2021</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FLIGHT PRICE PREDICTION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2385391" y="1616578"/>
            <a:ext cx="6096000" cy="4220899"/>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2796209" y="1997839"/>
            <a:ext cx="6096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3048000" y="2320342"/>
            <a:ext cx="6096000" cy="2862322"/>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3048000" y="1724153"/>
            <a:ext cx="6096000" cy="5262979"/>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3048000" y="1677987"/>
            <a:ext cx="6096000" cy="5324535"/>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4" y="1397675"/>
            <a:ext cx="6096000" cy="3477875"/>
          </a:xfrm>
          <a:prstGeom prst="rect">
            <a:avLst/>
          </a:prstGeom>
          <a:noFill/>
        </p:spPr>
        <p:txBody>
          <a:bodyPr wrap="square">
            <a:spAutoFit/>
          </a:bodyPr>
          <a:lstStyle/>
          <a:p>
            <a:r>
              <a:rPr lang="en-US" sz="2800" b="0" i="0" dirty="0">
                <a:solidFill>
                  <a:srgbClr val="333333"/>
                </a:solidFill>
                <a:effectLst/>
                <a:latin typeface="Lato" panose="020F0502020204030203" pitchFamily="34" charset="0"/>
              </a:rPr>
              <a:t> </a:t>
            </a:r>
            <a:r>
              <a:rPr lang="en-US" sz="2800" b="0" i="0" dirty="0">
                <a:solidFill>
                  <a:srgbClr val="333333"/>
                </a:solidFill>
                <a:effectLst/>
                <a:latin typeface="Times New Roman" panose="02020603050405020304" pitchFamily="18" charset="0"/>
                <a:cs typeface="Times New Roman" panose="02020603050405020304" pitchFamily="18" charset="0"/>
              </a:rPr>
              <a:t>ABSTRACT</a:t>
            </a: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2928731" y="2197342"/>
            <a:ext cx="6096000" cy="3477875"/>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3048000" y="2185818"/>
            <a:ext cx="6096000"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3048000" y="1816486"/>
            <a:ext cx="6096000" cy="4278094"/>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2080591" y="1831034"/>
            <a:ext cx="6096000" cy="60631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858</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Helvetica Neue</vt:lpstr>
      <vt:lpstr>Lato</vt:lpstr>
      <vt:lpstr>Times New Roman</vt:lpstr>
      <vt:lpstr>Office Theme</vt:lpstr>
      <vt:lpstr>FLIGHT PRICE PREDICTION PROJECT</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umarfarookh nadaf</cp:lastModifiedBy>
  <cp:revision>3</cp:revision>
  <dcterms:created xsi:type="dcterms:W3CDTF">2021-10-14T13:38:58Z</dcterms:created>
  <dcterms:modified xsi:type="dcterms:W3CDTF">2021-11-28T03:38:13Z</dcterms:modified>
</cp:coreProperties>
</file>