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8" r:id="rId5"/>
    <p:sldId id="277" r:id="rId6"/>
    <p:sldId id="262" r:id="rId7"/>
    <p:sldId id="261" r:id="rId8"/>
    <p:sldId id="263" r:id="rId9"/>
    <p:sldId id="266" r:id="rId10"/>
    <p:sldId id="278" r:id="rId11"/>
    <p:sldId id="265" r:id="rId12"/>
    <p:sldId id="267" r:id="rId13"/>
    <p:sldId id="279" r:id="rId14"/>
    <p:sldId id="271" r:id="rId15"/>
    <p:sldId id="269" r:id="rId16"/>
    <p:sldId id="270" r:id="rId17"/>
    <p:sldId id="280" r:id="rId18"/>
    <p:sldId id="264" r:id="rId19"/>
    <p:sldId id="272" r:id="rId20"/>
    <p:sldId id="273" r:id="rId21"/>
    <p:sldId id="274" r:id="rId22"/>
    <p:sldId id="275" r:id="rId23"/>
    <p:sldId id="276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0" y="3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771EA-4AA4-FAE0-4953-18480280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A44CCE-C09B-06FF-DEE6-72B431B5F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42A03-1808-7F94-4C00-5F58AF9A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A1BA-A6E7-4EC6-ABF2-30DBD1174F9E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2F08D3-951C-6EDB-DBC0-62BA4CDB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02312-1897-E782-09FF-649812DF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E5C-219E-4AEB-9A92-15E4F156A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0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634D0-A15A-D930-B194-17AA367A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1D1C22-9A28-7085-5475-F99ED4159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C942C-F00C-2EAF-BE1B-7F091F0A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A1BA-A6E7-4EC6-ABF2-30DBD1174F9E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E2995C-1034-AC2E-DB2E-324B6575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17272-6059-4B6D-2B3B-4754CC18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E5C-219E-4AEB-9A92-15E4F156A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30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62C564-F806-D9C3-3088-CCC6EDB6E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DD49F8-F810-F188-BBA8-B4DA259C0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00D66-E4BA-2861-9F6F-A72F7785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A1BA-A6E7-4EC6-ABF2-30DBD1174F9E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9782D-20EE-58EA-FE22-711AC624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3C0EF-6A20-DE6A-DEED-7A3A06CB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E5C-219E-4AEB-9A92-15E4F156A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6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4260E-25F1-8729-0B56-2CCCE643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AECF5-DC03-81E6-8E83-F97EA67AE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488D3-DD11-D0F0-C3D7-A060014F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A1BA-A6E7-4EC6-ABF2-30DBD1174F9E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F0C5DD-93A2-C121-0DE1-25F6054D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2AD73-CD1A-B43B-9EFC-76E69717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E5C-219E-4AEB-9A92-15E4F156A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25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0D957-8346-171A-5B34-344E24C9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1031C-BFF8-12C6-1477-33757C92F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AE378-EE9C-F07C-CF25-375A9C1E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A1BA-A6E7-4EC6-ABF2-30DBD1174F9E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CFDB2-F3F3-E73B-9F56-3974D9C8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6F71B-25E4-779E-2B4A-5B3A69CA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E5C-219E-4AEB-9A92-15E4F156A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21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430AF-4C8F-7440-D500-54632329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F61C2-7791-9729-EF9F-55660AB1A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8F8931-7014-4E6C-73BA-F069496EE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77BAB4-4CB2-DF79-C3BD-D3AFADF7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A1BA-A6E7-4EC6-ABF2-30DBD1174F9E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D43292-B1AA-291B-DDE8-8B8FF426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2BB307-515B-523A-1094-2AB55954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E5C-219E-4AEB-9A92-15E4F156A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57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53B87-51FA-5ABC-77F9-F58FF761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C58A9-EBDF-22F7-FEFA-EB6CFF3F3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C8E680-7F6F-FF74-CD6B-3AADF152D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59F39A-CA5B-F6FF-89AF-74150AE99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E956CD-60BB-F616-FEA5-4349654B6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19897F-D5A7-627F-D8E0-18D28AAB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A1BA-A6E7-4EC6-ABF2-30DBD1174F9E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594533-4822-FC95-62EB-62BC18B3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B608B5-4E8F-A019-0083-BBEDD01B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E5C-219E-4AEB-9A92-15E4F156A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8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AE1E0-426D-6126-C185-588592AA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791D29-6C76-5933-5609-C4B3947E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A1BA-A6E7-4EC6-ABF2-30DBD1174F9E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899C57-0D75-4538-3C7D-D68E2839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2A7CCF-7C8E-B38F-B441-56FB72CB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E5C-219E-4AEB-9A92-15E4F156A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77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8479E8-0490-3BF6-A274-8474468F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A1BA-A6E7-4EC6-ABF2-30DBD1174F9E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6CE699-7296-2E1F-A5C0-17D00AFA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CBB62B-5204-5488-B28A-3D5598C8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E5C-219E-4AEB-9A92-15E4F156A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37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C5622-95D9-3957-CDC7-368FA77A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1FA56-7701-D98E-E95A-B930D02B3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E663EE-FB85-4730-C2BC-CA38AFB95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7C8ED2-C247-25D4-001A-6FABE357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A1BA-A6E7-4EC6-ABF2-30DBD1174F9E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D92F8D-EE4A-6081-D676-936D461F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27D016-17BD-7558-8A07-D09F35B5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E5C-219E-4AEB-9A92-15E4F156A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0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D16F2-5376-A581-79D5-A83C62BE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6A89E7-C545-A3C6-2E8B-E90B26BC6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94D8A2-AA31-A5FA-FCF6-FB327F93E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6892B7-088E-7C5A-BC20-93925C85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A1BA-A6E7-4EC6-ABF2-30DBD1174F9E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7C7A7C-4C71-63C0-24F3-D13D4291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683422-4A44-B399-DB5E-14479155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8E5C-219E-4AEB-9A92-15E4F156A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08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93845C-2292-6F6A-D0AD-C8936559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850A4F-7F8B-E4B4-E584-33F17BC3F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47B67-C2A8-F2C2-861B-A7A13435E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3A1BA-A6E7-4EC6-ABF2-30DBD1174F9E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E2A3E-2014-5706-F83E-4EB9E1B99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DC8A8-2BD7-5D8A-499A-FF3E66F64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88E5C-219E-4AEB-9A92-15E4F156A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69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6D236-D95B-544B-F717-AD5C150D0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连通性</a:t>
            </a:r>
          </a:p>
        </p:txBody>
      </p:sp>
    </p:spTree>
    <p:extLst>
      <p:ext uri="{BB962C8B-B14F-4D97-AF65-F5344CB8AC3E}">
        <p14:creationId xmlns:p14="http://schemas.microsoft.com/office/powerpoint/2010/main" val="127940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DA745-037A-E992-B817-99D7ED6F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98F7AC2E-B13D-63E8-AB6F-CA56B3478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7868" y="2542748"/>
            <a:ext cx="5704263" cy="40114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C1CFD8-908D-FA6C-2016-2ADE051A3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99" y="795634"/>
            <a:ext cx="4411202" cy="349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7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039C7-A7C2-D238-144F-0CBF2ACD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无向图的割点</a:t>
            </a:r>
            <a:r>
              <a:rPr lang="en-US" altLang="zh-CN" dirty="0"/>
              <a:t>(</a:t>
            </a:r>
            <a:r>
              <a:rPr lang="zh-CN" altLang="en-US" dirty="0"/>
              <a:t>洛谷</a:t>
            </a:r>
            <a:r>
              <a:rPr lang="en-US" altLang="zh-CN" dirty="0"/>
              <a:t>p3388)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64301-F181-7EE7-E03E-FE8A8301F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13DF5D-E6CA-805D-DE02-410940994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00" y="1284008"/>
            <a:ext cx="6081600" cy="31937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AE8C93-D874-AC35-37FC-62ED5E596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240" y="2083191"/>
            <a:ext cx="8420320" cy="468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43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8F802-1013-1457-3DFF-7951651F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样例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A82DEDB-E611-D747-E9F4-8563B9767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877" y="1825625"/>
            <a:ext cx="7196246" cy="4351338"/>
          </a:xfrm>
        </p:spPr>
      </p:pic>
    </p:spTree>
    <p:extLst>
      <p:ext uri="{BB962C8B-B14F-4D97-AF65-F5344CB8AC3E}">
        <p14:creationId xmlns:p14="http://schemas.microsoft.com/office/powerpoint/2010/main" val="2638515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430D0-B1B6-A35C-F9B4-BAED1E52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一个点是割点</a:t>
            </a:r>
            <a:r>
              <a:rPr lang="en-US" altLang="zh-CN" dirty="0"/>
              <a:t>,</a:t>
            </a:r>
            <a:r>
              <a:rPr lang="zh-CN" altLang="en-US" dirty="0"/>
              <a:t>当且仅当</a:t>
            </a:r>
            <a:r>
              <a:rPr lang="en-US" altLang="zh-CN" dirty="0"/>
              <a:t>,</a:t>
            </a:r>
            <a:r>
              <a:rPr lang="zh-CN" altLang="en-US" dirty="0"/>
              <a:t>存在</a:t>
            </a:r>
            <a:r>
              <a:rPr lang="en-US" altLang="zh-CN" dirty="0"/>
              <a:t>now-&gt;y,</a:t>
            </a:r>
            <a:r>
              <a:rPr lang="zh-CN" altLang="en-US" dirty="0"/>
              <a:t>以</a:t>
            </a:r>
            <a:r>
              <a:rPr lang="en-US" altLang="zh-CN" dirty="0"/>
              <a:t>y</a:t>
            </a:r>
            <a:r>
              <a:rPr lang="zh-CN" altLang="en-US" dirty="0"/>
              <a:t>为根的子树的中不存在</a:t>
            </a:r>
            <a:r>
              <a:rPr lang="en-US" altLang="zh-CN" dirty="0"/>
              <a:t>low</a:t>
            </a:r>
            <a:r>
              <a:rPr lang="zh-CN" altLang="en-US" dirty="0"/>
              <a:t>值小于</a:t>
            </a:r>
            <a:r>
              <a:rPr lang="en-US" altLang="zh-CN" dirty="0" err="1"/>
              <a:t>dfn</a:t>
            </a:r>
            <a:r>
              <a:rPr lang="en-US" altLang="zh-CN" dirty="0"/>
              <a:t>[now]</a:t>
            </a:r>
            <a:r>
              <a:rPr lang="zh-CN" altLang="en-US" dirty="0"/>
              <a:t>的点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</a:t>
            </a:r>
            <a:r>
              <a:rPr lang="en-US" altLang="zh-CN" dirty="0"/>
              <a:t>now</a:t>
            </a:r>
            <a:r>
              <a:rPr lang="zh-CN" altLang="en-US" dirty="0"/>
              <a:t>出发</a:t>
            </a:r>
            <a:r>
              <a:rPr lang="en-US" altLang="zh-CN" dirty="0"/>
              <a:t>,</a:t>
            </a:r>
            <a:r>
              <a:rPr lang="zh-CN" altLang="en-US" dirty="0"/>
              <a:t>最后回到</a:t>
            </a:r>
            <a:r>
              <a:rPr lang="en-US" altLang="zh-CN" dirty="0"/>
              <a:t>now</a:t>
            </a:r>
            <a:r>
              <a:rPr lang="zh-CN" altLang="en-US" dirty="0"/>
              <a:t>的时候</a:t>
            </a:r>
            <a:r>
              <a:rPr lang="en-US" altLang="zh-CN" dirty="0"/>
              <a:t>,y</a:t>
            </a:r>
            <a:r>
              <a:rPr lang="zh-CN" altLang="en-US" dirty="0"/>
              <a:t>一定被更新为了他的子树中的最小的</a:t>
            </a:r>
            <a:r>
              <a:rPr lang="en-US" altLang="zh-CN" dirty="0"/>
              <a:t>low,</a:t>
            </a:r>
            <a:r>
              <a:rPr lang="zh-CN" altLang="en-US" dirty="0"/>
              <a:t>因为</a:t>
            </a:r>
            <a:r>
              <a:rPr lang="en-US" altLang="zh-CN" dirty="0"/>
              <a:t>y</a:t>
            </a:r>
            <a:r>
              <a:rPr lang="zh-CN" altLang="en-US" dirty="0"/>
              <a:t>能到达整颗子树</a:t>
            </a:r>
            <a:r>
              <a:rPr lang="en-US" altLang="zh-CN" dirty="0"/>
              <a:t>,</a:t>
            </a:r>
            <a:r>
              <a:rPr lang="zh-CN" altLang="en-US" dirty="0"/>
              <a:t>所以子树点的</a:t>
            </a:r>
            <a:r>
              <a:rPr lang="en-US" altLang="zh-CN" dirty="0"/>
              <a:t>low,</a:t>
            </a:r>
            <a:r>
              <a:rPr lang="zh-CN" altLang="en-US" dirty="0"/>
              <a:t>必定会更新</a:t>
            </a:r>
            <a:r>
              <a:rPr lang="en-US" altLang="zh-CN" dirty="0"/>
              <a:t>y</a:t>
            </a:r>
            <a:r>
              <a:rPr lang="zh-CN" altLang="en-US" dirty="0"/>
              <a:t>的</a:t>
            </a:r>
            <a:r>
              <a:rPr lang="en-US" altLang="zh-CN" dirty="0"/>
              <a:t>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08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1A254-B1FF-7E1F-2008-DDB21E16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322C4-8103-7BCC-6F9A-558642DCE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1:</a:t>
            </a:r>
            <a:r>
              <a:rPr lang="zh-CN" altLang="en-US" dirty="0"/>
              <a:t>没访问过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一</a:t>
            </a:r>
            <a:r>
              <a:rPr lang="en-US" altLang="zh-CN" dirty="0"/>
              <a:t>:</a:t>
            </a:r>
            <a:r>
              <a:rPr lang="zh-CN" altLang="en-US" dirty="0"/>
              <a:t>继续</a:t>
            </a:r>
            <a:r>
              <a:rPr lang="en-US" altLang="zh-CN" dirty="0" err="1"/>
              <a:t>dfs</a:t>
            </a:r>
            <a:r>
              <a:rPr lang="en-US" altLang="zh-CN" dirty="0"/>
              <a:t>(</a:t>
            </a:r>
            <a:r>
              <a:rPr lang="zh-CN" altLang="en-US" dirty="0"/>
              <a:t>不确定这条是否是割点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	(</a:t>
            </a:r>
            <a:r>
              <a:rPr lang="zh-CN" altLang="en-US" dirty="0"/>
              <a:t>回溯的时候用儿子更新</a:t>
            </a:r>
            <a:r>
              <a:rPr lang="en-US" altLang="zh-CN" dirty="0"/>
              <a:t>low)</a:t>
            </a:r>
          </a:p>
          <a:p>
            <a:pPr marL="0" indent="0">
              <a:buNone/>
            </a:pPr>
            <a:r>
              <a:rPr lang="en-US" altLang="zh-CN" dirty="0"/>
              <a:t>		(</a:t>
            </a:r>
            <a:r>
              <a:rPr lang="zh-CN" altLang="en-US" dirty="0"/>
              <a:t>回溯的时候</a:t>
            </a:r>
            <a:r>
              <a:rPr lang="en-US" altLang="zh-CN" dirty="0"/>
              <a:t>,</a:t>
            </a:r>
            <a:r>
              <a:rPr lang="zh-CN" altLang="en-US" dirty="0"/>
              <a:t>判断是否是割点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2:</a:t>
            </a:r>
            <a:r>
              <a:rPr lang="zh-CN" altLang="en-US" dirty="0"/>
              <a:t>访问过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一</a:t>
            </a:r>
            <a:r>
              <a:rPr lang="en-US" altLang="zh-CN" dirty="0"/>
              <a:t>:</a:t>
            </a:r>
            <a:r>
              <a:rPr lang="zh-CN" altLang="en-US" dirty="0"/>
              <a:t>是父亲</a:t>
            </a:r>
            <a:r>
              <a:rPr lang="en-US" altLang="zh-CN" dirty="0"/>
              <a:t>,</a:t>
            </a:r>
            <a:r>
              <a:rPr lang="zh-CN" altLang="en-US" dirty="0"/>
              <a:t>跳过</a:t>
            </a:r>
            <a:r>
              <a:rPr lang="en-US" altLang="zh-CN" dirty="0"/>
              <a:t>(</a:t>
            </a:r>
            <a:r>
              <a:rPr lang="zh-CN" altLang="en-US" dirty="0"/>
              <a:t>这条边不确定是不是割点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二</a:t>
            </a:r>
            <a:r>
              <a:rPr lang="en-US" altLang="zh-CN" dirty="0"/>
              <a:t>:</a:t>
            </a:r>
            <a:r>
              <a:rPr lang="zh-CN" altLang="en-US" dirty="0"/>
              <a:t>其他</a:t>
            </a:r>
            <a:r>
              <a:rPr lang="en-US" altLang="zh-CN" dirty="0"/>
              <a:t>,</a:t>
            </a:r>
            <a:r>
              <a:rPr lang="zh-CN" altLang="en-US" dirty="0"/>
              <a:t>更新</a:t>
            </a:r>
            <a:r>
              <a:rPr lang="en-US" altLang="zh-CN" dirty="0"/>
              <a:t>low(</a:t>
            </a:r>
            <a:r>
              <a:rPr lang="zh-CN" altLang="en-US" dirty="0"/>
              <a:t>必定不是桥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2915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7D71F-811F-972A-AF36-3E51FC30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算法思想</a:t>
            </a:r>
            <a:r>
              <a:rPr lang="en-US" altLang="zh-CN" sz="1800" dirty="0"/>
              <a:t>(</a:t>
            </a:r>
            <a:r>
              <a:rPr lang="zh-CN" altLang="en-US" sz="1800" dirty="0"/>
              <a:t>图很丑</a:t>
            </a:r>
            <a:r>
              <a:rPr lang="en-US" altLang="zh-CN" sz="1800" dirty="0"/>
              <a:t>,</a:t>
            </a:r>
            <a:r>
              <a:rPr lang="zh-CN" altLang="en-US" sz="1800" dirty="0"/>
              <a:t>给我讲课的时候回忆用的</a:t>
            </a:r>
            <a:r>
              <a:rPr lang="en-US" altLang="zh-CN" sz="1800" dirty="0"/>
              <a:t>,</a:t>
            </a:r>
            <a:r>
              <a:rPr lang="zh-CN" altLang="en-US" sz="1800" dirty="0"/>
              <a:t>可以不用看</a:t>
            </a:r>
            <a:r>
              <a:rPr lang="en-US" altLang="zh-CN" sz="1800" dirty="0"/>
              <a:t>)</a:t>
            </a:r>
            <a:endParaRPr lang="zh-CN" altLang="en-US" sz="1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2EE1DC8-36DE-E4CF-244F-018E0C9A2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141" y="1962425"/>
            <a:ext cx="7606117" cy="4351338"/>
          </a:xfrm>
        </p:spPr>
      </p:pic>
    </p:spTree>
    <p:extLst>
      <p:ext uri="{BB962C8B-B14F-4D97-AF65-F5344CB8AC3E}">
        <p14:creationId xmlns:p14="http://schemas.microsoft.com/office/powerpoint/2010/main" val="3601298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9FA31-43A8-CE2B-B627-1573C40E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14D576-BAF1-B33B-66E1-D05E74E33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0400"/>
            <a:ext cx="6928938" cy="396794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A3C27D-AE28-DEDE-94EF-278C63AAC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400" y="2464817"/>
            <a:ext cx="6988800" cy="414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70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46C08-6FB2-53B2-65B2-F3905BAB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8A590F5-C25A-5CF2-CBDF-282FA93F4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399" y="430953"/>
            <a:ext cx="3331202" cy="568628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8B3354-54E0-33BC-0AB0-C4748524D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25" y="1323225"/>
            <a:ext cx="53911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6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F2661-4696-8B61-1B61-EA50C5B5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强连通分量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6BBF85A-E9D2-418C-9520-881F32E9D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3502" y="1962804"/>
            <a:ext cx="12781810" cy="1725396"/>
          </a:xfrm>
        </p:spPr>
      </p:pic>
    </p:spTree>
    <p:extLst>
      <p:ext uri="{BB962C8B-B14F-4D97-AF65-F5344CB8AC3E}">
        <p14:creationId xmlns:p14="http://schemas.microsoft.com/office/powerpoint/2010/main" val="3077171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0063D-DB2A-090C-417D-11F8055A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有向图的强连通分量</a:t>
            </a:r>
            <a:r>
              <a:rPr lang="en-US" altLang="zh-CN" dirty="0"/>
              <a:t>(</a:t>
            </a:r>
            <a:r>
              <a:rPr lang="zh-CN" altLang="en-US" dirty="0"/>
              <a:t>洛谷</a:t>
            </a:r>
            <a:r>
              <a:rPr lang="en-US" altLang="zh-CN" dirty="0"/>
              <a:t>p2863)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234CB7A-A2B9-FFD8-1EC2-E4032534A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988" y="1040187"/>
            <a:ext cx="8987976" cy="315741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658D78-D32C-B22A-59C7-C0D7D3480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94" y="4096862"/>
            <a:ext cx="6384000" cy="25527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08B769-F008-A57D-32AB-7226A840B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961" y="6036162"/>
            <a:ext cx="6237677" cy="71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0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AA5CC-7025-54D1-A926-7BF88BA0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00" y="48547"/>
            <a:ext cx="10515600" cy="1325563"/>
          </a:xfrm>
        </p:spPr>
        <p:txBody>
          <a:bodyPr/>
          <a:lstStyle/>
          <a:p>
            <a:r>
              <a:rPr lang="zh-CN" altLang="en-US" dirty="0"/>
              <a:t>无向图 割点和桥的定义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66DB3A3-9C1B-BC3D-0DF5-E3A590103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342" y="1165941"/>
            <a:ext cx="7609313" cy="137163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21A2AC-94EB-6C91-4BDA-ED38E7111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99" y="2059928"/>
            <a:ext cx="7543997" cy="48605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BD0F1A-1BA0-C938-1F44-FA31C7199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597" y="2530377"/>
            <a:ext cx="3302402" cy="363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17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18879-A34C-A3BD-3C99-DF27BC28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D44187-057E-E706-E681-6CD5F25A6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721" y="2030928"/>
            <a:ext cx="7108557" cy="3940732"/>
          </a:xfrm>
        </p:spPr>
      </p:pic>
    </p:spTree>
    <p:extLst>
      <p:ext uri="{BB962C8B-B14F-4D97-AF65-F5344CB8AC3E}">
        <p14:creationId xmlns:p14="http://schemas.microsoft.com/office/powerpoint/2010/main" val="1721035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F5056-2168-973B-5E64-CBDB08D4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算法思想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654E31C-85A1-305E-7374-A15048D2D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446D9CE-8FBC-F0D2-3BBE-271CAE96E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00" y="1646077"/>
            <a:ext cx="9148800" cy="484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45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A64D5-79E3-6318-59D7-86E65268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2AEBB0-73BE-E677-4581-660C40609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244" y="2451387"/>
            <a:ext cx="11189512" cy="2509414"/>
          </a:xfrm>
        </p:spPr>
      </p:pic>
    </p:spTree>
    <p:extLst>
      <p:ext uri="{BB962C8B-B14F-4D97-AF65-F5344CB8AC3E}">
        <p14:creationId xmlns:p14="http://schemas.microsoft.com/office/powerpoint/2010/main" val="3786373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63A7D-BC49-E022-28DC-8D7B0B14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6250A47-9ABC-8606-C1FF-E9B7E4765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64" y="115613"/>
            <a:ext cx="6379195" cy="44523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59C67F-57D0-29D5-E5DE-B03CC7241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872" y="3178532"/>
            <a:ext cx="6830964" cy="367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94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A14E7-4676-EE40-05A7-961C5564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476558-B31C-C1F0-9AB3-22862DDE2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002" y="641651"/>
            <a:ext cx="4991231" cy="5851224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F87D41B7-CB30-A3F3-0F8B-E4B0FDB2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A476E44-5A77-27F5-ACBA-C9D5B469A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47" y="365125"/>
            <a:ext cx="5127306" cy="42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7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F6F4D-032F-E22C-4C46-807B6D7D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00" y="84436"/>
            <a:ext cx="10515600" cy="1325563"/>
          </a:xfrm>
        </p:spPr>
        <p:txBody>
          <a:bodyPr/>
          <a:lstStyle/>
          <a:p>
            <a:r>
              <a:rPr lang="zh-CN" altLang="en-US" dirty="0"/>
              <a:t>无向图的边双连通性</a:t>
            </a:r>
            <a:r>
              <a:rPr lang="en-US" altLang="zh-CN" dirty="0"/>
              <a:t>(</a:t>
            </a:r>
            <a:r>
              <a:rPr lang="zh-CN" altLang="en-US" dirty="0"/>
              <a:t>洛谷</a:t>
            </a:r>
            <a:r>
              <a:rPr lang="en-US" altLang="zh-CN" dirty="0"/>
              <a:t>p1656)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8329B-538B-2765-D6A3-FFC1814DC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65B78B-B6AD-53A6-8FF2-8FD17EF73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598" y="3865884"/>
            <a:ext cx="7924802" cy="33089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CCA414-C996-D5D3-D90D-682B9C28D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96" y="1122197"/>
            <a:ext cx="9480004" cy="322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4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024C8-77A4-61E9-E8A8-6E521DEA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A73162B-C1DC-8865-4510-E18E7E2A4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600" y="365125"/>
            <a:ext cx="6009600" cy="216161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112326-47C4-C786-AE65-0B55B85C4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40" y="2192905"/>
            <a:ext cx="7837919" cy="429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7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D302C-BDE5-1C23-3754-720A3C88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FB1886C-EB27-056A-61DA-4FFB03D1C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992" y="1690688"/>
            <a:ext cx="7723616" cy="3951618"/>
          </a:xfrm>
        </p:spPr>
      </p:pic>
    </p:spTree>
    <p:extLst>
      <p:ext uri="{BB962C8B-B14F-4D97-AF65-F5344CB8AC3E}">
        <p14:creationId xmlns:p14="http://schemas.microsoft.com/office/powerpoint/2010/main" val="42383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3EB3D-E882-343F-9BDA-04AA55AA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变量含义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3C328-C34C-576B-747F-C1B8B7DA3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dfn</a:t>
            </a:r>
            <a:r>
              <a:rPr lang="en-US" altLang="zh-CN" dirty="0"/>
              <a:t>:</a:t>
            </a:r>
            <a:r>
              <a:rPr lang="zh-CN" altLang="en-US" dirty="0"/>
              <a:t>记录</a:t>
            </a:r>
            <a:r>
              <a:rPr lang="en-US" altLang="zh-CN" dirty="0" err="1"/>
              <a:t>dfs</a:t>
            </a:r>
            <a:r>
              <a:rPr lang="zh-CN" altLang="en-US" dirty="0"/>
              <a:t>序</a:t>
            </a:r>
            <a:r>
              <a:rPr lang="en-US" altLang="zh-CN" dirty="0"/>
              <a:t>(</a:t>
            </a:r>
            <a:r>
              <a:rPr lang="zh-CN" altLang="en-US" dirty="0"/>
              <a:t>不会改变</a:t>
            </a:r>
            <a:r>
              <a:rPr lang="en-US" altLang="zh-CN" dirty="0"/>
              <a:t>)(</a:t>
            </a:r>
            <a:r>
              <a:rPr lang="en-US" altLang="zh-CN" dirty="0" err="1"/>
              <a:t>dfs</a:t>
            </a:r>
            <a:r>
              <a:rPr lang="zh-CN" altLang="en-US" dirty="0"/>
              <a:t>遍历顺序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low:</a:t>
            </a:r>
            <a:r>
              <a:rPr lang="zh-CN" altLang="en-US" dirty="0"/>
              <a:t>此点不经过从父节点</a:t>
            </a:r>
            <a:r>
              <a:rPr lang="en-US" altLang="zh-CN" dirty="0"/>
              <a:t>(</a:t>
            </a:r>
            <a:r>
              <a:rPr lang="zh-CN" altLang="en-US" dirty="0"/>
              <a:t>上一个经过的点</a:t>
            </a:r>
            <a:r>
              <a:rPr lang="en-US" altLang="zh-CN" dirty="0"/>
              <a:t>)</a:t>
            </a:r>
            <a:r>
              <a:rPr lang="zh-CN" altLang="en-US" dirty="0"/>
              <a:t>连过来的边</a:t>
            </a:r>
            <a:r>
              <a:rPr lang="en-US" altLang="zh-CN" dirty="0"/>
              <a:t>,</a:t>
            </a:r>
            <a:r>
              <a:rPr lang="zh-CN" altLang="en-US" dirty="0"/>
              <a:t>可到达的</a:t>
            </a:r>
            <a:r>
              <a:rPr lang="en-US" altLang="zh-CN" dirty="0" err="1"/>
              <a:t>dfs</a:t>
            </a:r>
            <a:r>
              <a:rPr lang="zh-CN" altLang="en-US" dirty="0"/>
              <a:t>序最小的点</a:t>
            </a:r>
          </a:p>
        </p:txBody>
      </p:sp>
    </p:spTree>
    <p:extLst>
      <p:ext uri="{BB962C8B-B14F-4D97-AF65-F5344CB8AC3E}">
        <p14:creationId xmlns:p14="http://schemas.microsoft.com/office/powerpoint/2010/main" val="212415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1A254-B1FF-7E1F-2008-DDB21E16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322C4-8103-7BCC-6F9A-558642DCE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1:</a:t>
            </a:r>
            <a:r>
              <a:rPr lang="zh-CN" altLang="en-US" dirty="0"/>
              <a:t>没访问过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一</a:t>
            </a:r>
            <a:r>
              <a:rPr lang="en-US" altLang="zh-CN" dirty="0"/>
              <a:t>:</a:t>
            </a:r>
            <a:r>
              <a:rPr lang="zh-CN" altLang="en-US" dirty="0"/>
              <a:t>继续</a:t>
            </a:r>
            <a:r>
              <a:rPr lang="en-US" altLang="zh-CN" dirty="0" err="1"/>
              <a:t>dfs</a:t>
            </a:r>
            <a:r>
              <a:rPr lang="en-US" altLang="zh-CN" dirty="0"/>
              <a:t>(</a:t>
            </a:r>
            <a:r>
              <a:rPr lang="zh-CN" altLang="en-US" dirty="0"/>
              <a:t>不确定这条是否是桥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	(</a:t>
            </a:r>
            <a:r>
              <a:rPr lang="zh-CN" altLang="en-US" dirty="0"/>
              <a:t>回溯的时候用儿子更新</a:t>
            </a:r>
            <a:r>
              <a:rPr lang="en-US" altLang="zh-CN" dirty="0"/>
              <a:t>low)</a:t>
            </a:r>
          </a:p>
          <a:p>
            <a:pPr marL="0" indent="0">
              <a:buNone/>
            </a:pPr>
            <a:r>
              <a:rPr lang="en-US" altLang="zh-CN" dirty="0"/>
              <a:t>		(</a:t>
            </a:r>
            <a:r>
              <a:rPr lang="zh-CN" altLang="en-US" dirty="0"/>
              <a:t>回溯的时候</a:t>
            </a:r>
            <a:r>
              <a:rPr lang="en-US" altLang="zh-CN" dirty="0"/>
              <a:t>,</a:t>
            </a:r>
            <a:r>
              <a:rPr lang="zh-CN" altLang="en-US" dirty="0"/>
              <a:t>判断是否是桥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2:</a:t>
            </a:r>
            <a:r>
              <a:rPr lang="zh-CN" altLang="en-US" dirty="0"/>
              <a:t>访问过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一</a:t>
            </a:r>
            <a:r>
              <a:rPr lang="en-US" altLang="zh-CN" dirty="0"/>
              <a:t>:</a:t>
            </a:r>
            <a:r>
              <a:rPr lang="zh-CN" altLang="en-US" dirty="0"/>
              <a:t>是父亲</a:t>
            </a:r>
            <a:r>
              <a:rPr lang="en-US" altLang="zh-CN" dirty="0"/>
              <a:t>,</a:t>
            </a:r>
            <a:r>
              <a:rPr lang="zh-CN" altLang="en-US" dirty="0"/>
              <a:t>跳过</a:t>
            </a:r>
            <a:r>
              <a:rPr lang="en-US" altLang="zh-CN" dirty="0"/>
              <a:t>(</a:t>
            </a:r>
            <a:r>
              <a:rPr lang="zh-CN" altLang="en-US" dirty="0"/>
              <a:t>这条边不确定是不是桥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二</a:t>
            </a:r>
            <a:r>
              <a:rPr lang="en-US" altLang="zh-CN" dirty="0"/>
              <a:t>:</a:t>
            </a:r>
            <a:r>
              <a:rPr lang="zh-CN" altLang="en-US" dirty="0"/>
              <a:t>其他</a:t>
            </a:r>
            <a:r>
              <a:rPr lang="en-US" altLang="zh-CN" dirty="0"/>
              <a:t>,</a:t>
            </a:r>
            <a:r>
              <a:rPr lang="zh-CN" altLang="en-US" dirty="0"/>
              <a:t>更新</a:t>
            </a:r>
            <a:r>
              <a:rPr lang="en-US" altLang="zh-CN" dirty="0"/>
              <a:t>low(</a:t>
            </a:r>
            <a:r>
              <a:rPr lang="zh-CN" altLang="en-US" dirty="0"/>
              <a:t>必定不是桥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577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4462C-2EDE-E656-C6A4-F8D32D64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算法思想</a:t>
            </a:r>
            <a:r>
              <a:rPr lang="en-US" altLang="zh-CN" sz="2000" dirty="0"/>
              <a:t>(</a:t>
            </a:r>
            <a:r>
              <a:rPr lang="zh-CN" altLang="en-US" sz="2000" dirty="0"/>
              <a:t>图很丑</a:t>
            </a:r>
            <a:r>
              <a:rPr lang="en-US" altLang="zh-CN" sz="2000" dirty="0"/>
              <a:t>,</a:t>
            </a:r>
            <a:r>
              <a:rPr lang="zh-CN" altLang="en-US" sz="2000" dirty="0"/>
              <a:t>给我讲课的时候回忆用的</a:t>
            </a:r>
            <a:r>
              <a:rPr lang="en-US" altLang="zh-CN" sz="2000" dirty="0"/>
              <a:t>,</a:t>
            </a:r>
            <a:r>
              <a:rPr lang="zh-CN" altLang="en-US" sz="2000" dirty="0"/>
              <a:t>可以不用看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87CF1-50EB-923D-D6F3-5A8E60914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367AB2-7107-9ACA-560D-A16363FC7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91" y="1881298"/>
            <a:ext cx="9394617" cy="443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7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135658-38DB-5F84-096C-3C1F5D602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00" y="0"/>
            <a:ext cx="7391593" cy="393528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1A733E-8BF6-B669-1715-47AAA59AC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2" y="3803170"/>
            <a:ext cx="7375264" cy="357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7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3117</TotalTime>
  <Words>360</Words>
  <Application>Microsoft Office PowerPoint</Application>
  <PresentationFormat>宽屏</PresentationFormat>
  <Paragraphs>34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连通性</vt:lpstr>
      <vt:lpstr>无向图 割点和桥的定义</vt:lpstr>
      <vt:lpstr>无向图的边双连通性(洛谷p1656)</vt:lpstr>
      <vt:lpstr>样例</vt:lpstr>
      <vt:lpstr>PowerPoint 演示文稿</vt:lpstr>
      <vt:lpstr>变量含义</vt:lpstr>
      <vt:lpstr>具体实现</vt:lpstr>
      <vt:lpstr>算法思想(图很丑,给我讲课的时候回忆用的,可以不用看)</vt:lpstr>
      <vt:lpstr>PowerPoint 演示文稿</vt:lpstr>
      <vt:lpstr>PowerPoint 演示文稿</vt:lpstr>
      <vt:lpstr>无向图的割点(洛谷p3388)</vt:lpstr>
      <vt:lpstr>样例</vt:lpstr>
      <vt:lpstr>PowerPoint 演示文稿</vt:lpstr>
      <vt:lpstr>具体实现</vt:lpstr>
      <vt:lpstr>算法思想(图很丑,给我讲课的时候回忆用的,可以不用看)</vt:lpstr>
      <vt:lpstr>PowerPoint 演示文稿</vt:lpstr>
      <vt:lpstr>PowerPoint 演示文稿</vt:lpstr>
      <vt:lpstr>强连通分量</vt:lpstr>
      <vt:lpstr>有向图的强连通分量(洛谷p2863)</vt:lpstr>
      <vt:lpstr>样例</vt:lpstr>
      <vt:lpstr>算法思想</vt:lpstr>
      <vt:lpstr>具体实现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pg r</dc:creator>
  <cp:lastModifiedBy>うまる 土间</cp:lastModifiedBy>
  <cp:revision>4</cp:revision>
  <dcterms:created xsi:type="dcterms:W3CDTF">2024-07-31T08:02:33Z</dcterms:created>
  <dcterms:modified xsi:type="dcterms:W3CDTF">2024-08-23T14:33:37Z</dcterms:modified>
</cp:coreProperties>
</file>