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4" r:id="rId11"/>
    <p:sldId id="265" r:id="rId12"/>
    <p:sldId id="267" r:id="rId13"/>
    <p:sldId id="268" r:id="rId14"/>
    <p:sldId id="273" r:id="rId15"/>
    <p:sldId id="272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68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29C9E-1892-D386-E586-0C0F7AE9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E14B44-7E52-3216-5571-77B40469C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16630-DD2D-700F-024B-AC6D827D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99B3-6DC3-477C-9D8D-482D98913AA6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47B23-807F-47F2-289A-B9D2D1A1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A0300-43C0-10B7-65B6-A9C5CFCE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7A8B-928B-4361-83F8-03DC4F377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5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C897-F393-6D9E-CFD4-5397499C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38754-069E-6CAB-DBE4-CB8D8345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B2197-16B0-BD90-D9D4-DC00DABF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99B3-6DC3-477C-9D8D-482D98913AA6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5B116-65B2-AF24-2901-1D1BA952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CDF31-330E-F7D9-2D55-A4261430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7A8B-928B-4361-83F8-03DC4F377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2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8F6AD2-5DD1-A6AC-9380-099D2C876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15F70B-0E5E-FFCF-897D-6A9C4824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48C0F-D722-F55C-445C-15A8F5C1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99B3-6DC3-477C-9D8D-482D98913AA6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9BA35-4E0C-46DA-45F4-900305F2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1A94F-0AB7-A464-2145-6C00AEDC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7A8B-928B-4361-83F8-03DC4F377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5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3F5C1-B34C-0F0A-30FE-149100E1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CD54E-7CFD-EE06-F5CD-0D698056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A7984-97C7-7832-2FE7-8EC07DF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99B3-6DC3-477C-9D8D-482D98913AA6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3BAEF-5ED3-77ED-905C-9E4FCEE9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E5098-3437-7C43-6E45-4CFEFD2D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7A8B-928B-4361-83F8-03DC4F377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0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DF334-CCCC-2316-41F8-ADA19F61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2E5C2-83AF-3775-604C-8C206608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49BD4-0995-2B78-A981-CA29889C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99B3-6DC3-477C-9D8D-482D98913AA6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78D7C-63A0-3C9B-837B-C9EDA56C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FB0DA-B169-50F4-E0F0-0767419B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7A8B-928B-4361-83F8-03DC4F377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20D3A-C20B-5037-DCD5-460D5791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5D65A-948C-B040-04AD-5A5F93617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9FFAE0-9E5C-0E00-98C1-E5465857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3601E-F22D-AE82-0ACB-CFE9ACBA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99B3-6DC3-477C-9D8D-482D98913AA6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AA2DD-F9A2-CA95-9ECC-B4EFC179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14E601-D0D1-4CF5-8CA3-AF05C2FD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7A8B-928B-4361-83F8-03DC4F377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1833E-467A-29A8-A019-BCE83D46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E87B1-A2C4-94C4-AFB4-1FABC198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240E18-81BC-3BA2-E9B5-F49E28ACF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E92647-265F-A21F-2026-DF1EF7833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1BB481-F312-E118-2C01-068D02EDA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2B719B-DBB2-6955-A86C-93B3163A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99B3-6DC3-477C-9D8D-482D98913AA6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1D0F33-3B08-3EDB-AF76-4770905B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434B13-50A7-267F-DC42-18C11709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7A8B-928B-4361-83F8-03DC4F377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721A5-57F8-A235-4047-57F967EA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C4A1DF-2C7D-367B-6CF9-7283A1AD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99B3-6DC3-477C-9D8D-482D98913AA6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D195DA-26A4-41F5-71A8-FBCA35A3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A16F4-AB26-E92E-1168-625BF8AE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7A8B-928B-4361-83F8-03DC4F377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0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C6DB7B-EA06-B377-291B-5D4747DA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99B3-6DC3-477C-9D8D-482D98913AA6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959852-4542-272D-29FA-0BE62590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BAD57F-49D0-8359-5D72-0F2BCADF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7A8B-928B-4361-83F8-03DC4F377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9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1255-1357-638F-45B4-629E9ED9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B8AF1-F899-3EF3-3715-87411DC6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016FEB-3AA0-5072-5805-9EF1DF88C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D8292-1BC4-07DE-B325-4BB4DB3A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99B3-6DC3-477C-9D8D-482D98913AA6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73205B-1E77-C0C0-5D35-1919B6AD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CD8C6-A9E5-2F46-0D80-17F855F8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7A8B-928B-4361-83F8-03DC4F377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7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9824C-A662-1BD3-B6A7-EA7C56F5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31CB6D-33CA-6AE3-942A-08A247708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FB980-276B-BA8A-49EF-5E393DF3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6D10C-26A0-09A6-A189-9149F624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99B3-6DC3-477C-9D8D-482D98913AA6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D0F2E-4B0E-A49A-2C7D-3C9C893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BE7AA-FFA6-E7A5-82D2-3702C252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7A8B-928B-4361-83F8-03DC4F377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9FE28C-BFAF-2B5D-71DF-7EAF5762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F5D65-BE05-DAE0-3467-0A16D065C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B09B7-144A-6675-D875-FCDD64A7D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99B3-6DC3-477C-9D8D-482D98913AA6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9C201-F5A5-F204-5365-414069D8D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B8296-2445-4F3B-A17C-741B2FD9B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7A8B-928B-4361-83F8-03DC4F377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95A9-4C32-2804-A5FF-A7ECF9B8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16181A"/>
                </a:solidFill>
                <a:effectLst/>
                <a:highlight>
                  <a:srgbClr val="FFFFFF"/>
                </a:highlight>
                <a:latin typeface="SourceSansPro"/>
              </a:rPr>
              <a:t>atcoder</a:t>
            </a:r>
            <a:r>
              <a:rPr lang="en-US" altLang="zh-CN" b="1" i="0" dirty="0">
                <a:solidFill>
                  <a:srgbClr val="16181A"/>
                </a:solidFill>
                <a:effectLst/>
                <a:highlight>
                  <a:srgbClr val="FFFFFF"/>
                </a:highlight>
                <a:latin typeface="SourceSansPro"/>
              </a:rPr>
              <a:t> 353</a:t>
            </a:r>
            <a:r>
              <a:rPr lang="zh-CN" altLang="en-US" b="1" i="0" dirty="0">
                <a:solidFill>
                  <a:srgbClr val="16181A"/>
                </a:solidFill>
                <a:effectLst/>
                <a:highlight>
                  <a:srgbClr val="FFFFFF"/>
                </a:highlight>
                <a:latin typeface="SourceSansPro"/>
              </a:rPr>
              <a:t>带练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B4D727-C5F1-D5A9-9B93-774A88820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7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1EC23-4E33-CA93-55E8-B9465C58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0C15B9-C559-F9F6-493D-8DB884307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399" y="2322722"/>
            <a:ext cx="8371202" cy="3357144"/>
          </a:xfrm>
        </p:spPr>
      </p:pic>
    </p:spTree>
    <p:extLst>
      <p:ext uri="{BB962C8B-B14F-4D97-AF65-F5344CB8AC3E}">
        <p14:creationId xmlns:p14="http://schemas.microsoft.com/office/powerpoint/2010/main" val="225052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CD82C-A43E-57C1-36C9-8A1FB1E4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求出每个数的位数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256FD1-7538-F48D-5EEA-2BC5BF131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000" y="2001574"/>
            <a:ext cx="5620800" cy="4359440"/>
          </a:xfrm>
        </p:spPr>
      </p:pic>
    </p:spTree>
    <p:extLst>
      <p:ext uri="{BB962C8B-B14F-4D97-AF65-F5344CB8AC3E}">
        <p14:creationId xmlns:p14="http://schemas.microsoft.com/office/powerpoint/2010/main" val="120321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36F9D-7F96-75A9-7D7D-90D7177B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求解过程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F4EFA5-28EF-1B10-BF05-1FFDCC80E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529" y="1940825"/>
            <a:ext cx="5090942" cy="4351338"/>
          </a:xfrm>
        </p:spPr>
      </p:pic>
    </p:spTree>
    <p:extLst>
      <p:ext uri="{BB962C8B-B14F-4D97-AF65-F5344CB8AC3E}">
        <p14:creationId xmlns:p14="http://schemas.microsoft.com/office/powerpoint/2010/main" val="104961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EEB9E-2975-7E2B-6674-79FCD1BD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4CD4D8-2D4A-3F05-D327-C6490683A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27" y="1552025"/>
            <a:ext cx="10234346" cy="4351338"/>
          </a:xfrm>
        </p:spPr>
      </p:pic>
    </p:spTree>
    <p:extLst>
      <p:ext uri="{BB962C8B-B14F-4D97-AF65-F5344CB8AC3E}">
        <p14:creationId xmlns:p14="http://schemas.microsoft.com/office/powerpoint/2010/main" val="85964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486AE-C9D8-B7D3-D134-11EF6889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C78FF-CC7E-09D9-1171-C89CD64A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88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DB559-807F-BAE3-F741-4D05A68F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5F9A2E-48F1-D8D2-7507-5F9B3AF87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178" y="937419"/>
            <a:ext cx="9563644" cy="4983162"/>
          </a:xfrm>
        </p:spPr>
      </p:pic>
    </p:spTree>
    <p:extLst>
      <p:ext uri="{BB962C8B-B14F-4D97-AF65-F5344CB8AC3E}">
        <p14:creationId xmlns:p14="http://schemas.microsoft.com/office/powerpoint/2010/main" val="421082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CD941-F054-2CBA-13D5-20632259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2D513F-F8B3-562E-4A4F-001FFB49B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800" y="426860"/>
            <a:ext cx="7910400" cy="6004280"/>
          </a:xfrm>
        </p:spPr>
      </p:pic>
    </p:spTree>
    <p:extLst>
      <p:ext uri="{BB962C8B-B14F-4D97-AF65-F5344CB8AC3E}">
        <p14:creationId xmlns:p14="http://schemas.microsoft.com/office/powerpoint/2010/main" val="276357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8728B-5263-052B-D01B-6E2B2EF5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978790-3EA1-F819-4F66-F68DCC47F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000" y="667240"/>
            <a:ext cx="9624000" cy="6005708"/>
          </a:xfrm>
        </p:spPr>
      </p:pic>
    </p:spTree>
    <p:extLst>
      <p:ext uri="{BB962C8B-B14F-4D97-AF65-F5344CB8AC3E}">
        <p14:creationId xmlns:p14="http://schemas.microsoft.com/office/powerpoint/2010/main" val="311562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CE2BE-34B8-EC91-8561-20C4E652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22733A-2FAF-951D-60D8-CD486B27E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</p:spTree>
    <p:extLst>
      <p:ext uri="{BB962C8B-B14F-4D97-AF65-F5344CB8AC3E}">
        <p14:creationId xmlns:p14="http://schemas.microsoft.com/office/powerpoint/2010/main" val="279059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0E73-2096-3A76-1F9D-E55B6EEF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4845A9-59A3-B222-B705-B6DB86FC3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400" y="1152429"/>
            <a:ext cx="10515600" cy="3926529"/>
          </a:xfrm>
        </p:spPr>
      </p:pic>
    </p:spTree>
    <p:extLst>
      <p:ext uri="{BB962C8B-B14F-4D97-AF65-F5344CB8AC3E}">
        <p14:creationId xmlns:p14="http://schemas.microsoft.com/office/powerpoint/2010/main" val="246628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AF124-DC90-9DEC-829B-8F7DB161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EBF381-8FB1-2354-43F3-DE5DDDC29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55" y="1421788"/>
            <a:ext cx="11318890" cy="4568612"/>
          </a:xfrm>
        </p:spPr>
      </p:pic>
    </p:spTree>
    <p:extLst>
      <p:ext uri="{BB962C8B-B14F-4D97-AF65-F5344CB8AC3E}">
        <p14:creationId xmlns:p14="http://schemas.microsoft.com/office/powerpoint/2010/main" val="339668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D76F6-7C57-E7DA-87E5-737B7E49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142170-B8E0-5008-189B-6BB664118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800" y="254381"/>
            <a:ext cx="5376000" cy="6349238"/>
          </a:xfrm>
        </p:spPr>
      </p:pic>
    </p:spTree>
    <p:extLst>
      <p:ext uri="{BB962C8B-B14F-4D97-AF65-F5344CB8AC3E}">
        <p14:creationId xmlns:p14="http://schemas.microsoft.com/office/powerpoint/2010/main" val="25304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9A4B6-795A-8661-9D8A-3BA9B0C0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07ECEA-62A6-1EC8-94D2-ABA6962EB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000" y="1265588"/>
            <a:ext cx="10515600" cy="3801012"/>
          </a:xfrm>
        </p:spPr>
      </p:pic>
    </p:spTree>
    <p:extLst>
      <p:ext uri="{BB962C8B-B14F-4D97-AF65-F5344CB8AC3E}">
        <p14:creationId xmlns:p14="http://schemas.microsoft.com/office/powerpoint/2010/main" val="278150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697E-C65B-A13F-76C4-9F45753C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FC8219-4E6D-2060-1CC6-D18249602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999" y="1124025"/>
            <a:ext cx="8169602" cy="4969950"/>
          </a:xfrm>
        </p:spPr>
      </p:pic>
    </p:spTree>
    <p:extLst>
      <p:ext uri="{BB962C8B-B14F-4D97-AF65-F5344CB8AC3E}">
        <p14:creationId xmlns:p14="http://schemas.microsoft.com/office/powerpoint/2010/main" val="96919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B3E73-6074-C531-B13C-D8D3E5B4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E12B5D-04D2-C0F1-BF10-579B8D678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800" y="1218106"/>
            <a:ext cx="10515600" cy="4126375"/>
          </a:xfrm>
        </p:spPr>
      </p:pic>
    </p:spTree>
    <p:extLst>
      <p:ext uri="{BB962C8B-B14F-4D97-AF65-F5344CB8AC3E}">
        <p14:creationId xmlns:p14="http://schemas.microsoft.com/office/powerpoint/2010/main" val="178979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CE11A-EF12-F20A-5054-A83ED1FD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78840C-9216-7F15-36D2-7D4BB73E7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800" y="2531020"/>
            <a:ext cx="4612800" cy="3142148"/>
          </a:xfrm>
        </p:spPr>
      </p:pic>
    </p:spTree>
    <p:extLst>
      <p:ext uri="{BB962C8B-B14F-4D97-AF65-F5344CB8AC3E}">
        <p14:creationId xmlns:p14="http://schemas.microsoft.com/office/powerpoint/2010/main" val="384136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A998C-D362-C461-35CE-294580FA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  <a:r>
              <a:rPr lang="en-US" altLang="zh-CN" dirty="0"/>
              <a:t>10</a:t>
            </a:r>
            <a:r>
              <a:rPr lang="zh-CN" altLang="en-US" dirty="0"/>
              <a:t>的次方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FFE085-E217-3F8C-955D-6876011AC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233" y="2451981"/>
            <a:ext cx="5687934" cy="1954037"/>
          </a:xfrm>
        </p:spPr>
      </p:pic>
    </p:spTree>
    <p:extLst>
      <p:ext uri="{BB962C8B-B14F-4D97-AF65-F5344CB8AC3E}">
        <p14:creationId xmlns:p14="http://schemas.microsoft.com/office/powerpoint/2010/main" val="159770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SourceSansPro</vt:lpstr>
      <vt:lpstr>等线</vt:lpstr>
      <vt:lpstr>等线 Light</vt:lpstr>
      <vt:lpstr>Arial</vt:lpstr>
      <vt:lpstr>Office 主题​​</vt:lpstr>
      <vt:lpstr>atcoder 353带练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预处理10的次方</vt:lpstr>
      <vt:lpstr>前缀和</vt:lpstr>
      <vt:lpstr>求出每个数的位数</vt:lpstr>
      <vt:lpstr>求解过程</vt:lpstr>
      <vt:lpstr>PowerPoint 演示文稿</vt:lpstr>
      <vt:lpstr>字典树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pg r</dc:creator>
  <cp:lastModifiedBy>pg r</cp:lastModifiedBy>
  <cp:revision>1</cp:revision>
  <dcterms:created xsi:type="dcterms:W3CDTF">2024-08-06T01:03:03Z</dcterms:created>
  <dcterms:modified xsi:type="dcterms:W3CDTF">2024-08-06T01:03:03Z</dcterms:modified>
</cp:coreProperties>
</file>