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7" r:id="rId5"/>
    <p:sldId id="269" r:id="rId6"/>
    <p:sldId id="260" r:id="rId7"/>
    <p:sldId id="259" r:id="rId8"/>
    <p:sldId id="264" r:id="rId9"/>
    <p:sldId id="267" r:id="rId10"/>
    <p:sldId id="266" r:id="rId11"/>
    <p:sldId id="268" r:id="rId12"/>
    <p:sldId id="271" r:id="rId13"/>
    <p:sldId id="276" r:id="rId14"/>
    <p:sldId id="270" r:id="rId15"/>
    <p:sldId id="272" r:id="rId16"/>
    <p:sldId id="274" r:id="rId17"/>
    <p:sldId id="275" r:id="rId18"/>
    <p:sldId id="273" r:id="rId19"/>
    <p:sldId id="261" r:id="rId20"/>
    <p:sldId id="263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68" y="45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BF07-F01E-CC8F-65EA-14C1CD63D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9B3BDB-84D1-690B-73CD-8AF9227E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035C-6061-B058-5E11-FA44422A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AE29A-DBC1-7DA0-C54C-72061D89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5CC60-4A9B-B688-635B-E6A2A3EA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5518-AFA1-9969-D78E-10D93595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15715-C9B2-231A-D8F7-0B43990D6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B2F1D-219F-B812-83A7-EB1EF88E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B4D63-038F-0C78-6586-22CEF004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214F-B27F-CEE1-3A65-872CF529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12F28A-9D32-6B3E-FB15-C124DE357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2D6CD7-50EA-1443-EB54-66E8A517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4609-55A4-6E0C-395C-2FB88EC3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97BF9-B4F6-473C-689F-070E1A80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C93AB-7468-3B82-0F06-FE6B61E0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F59A0-9D4D-4162-3D76-95AF2F06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1EAD-9E9D-CA14-7B1D-06593649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42F8D-EE47-142E-E74D-BD92611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AE60C-F1FA-BB75-8020-AE4C0196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39705-E055-F94D-3B88-148184D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9F9B-3F91-01E8-A270-EE84530F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1FEB5-5576-BAA7-CCD4-6E3BC050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5BDC-94EC-B663-D305-F0A30271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7BE9C-2A86-FA41-BF50-2E805B9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6C05-116D-026A-865A-11B0AEEB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8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C6C1-F7F9-45D7-7A9B-B7A37A46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CE0D-2618-D637-C546-82E608C5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C09D8-D8C3-6F4B-E1CB-CCDA5912D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0FA9-E265-2286-8872-F5D50B87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0683F-0819-9991-D87C-5FFCFF2A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08BFC-43D0-8AA1-1D15-DB9F5775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F4A1D-593D-5AF8-F699-E8716EFD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42ECF-7E86-BA8C-5E54-A991BC45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26344-41FA-F2C2-8C33-9CF79EFB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F764E9-7E25-71F3-AED6-78275D706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81F5DD-B965-2E51-DAFB-D7FDBDF96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BB029C-806E-D5E1-4946-D8F127C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BABCD0-C011-4C6C-B8F4-5E298828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C7DFE-E3BE-227F-29D5-BE821488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6036-7393-32D7-49A1-160B3848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13690-00BB-B9D4-1085-7DABCEE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8A3BF-C852-082D-7D8B-3E6D318B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8515D-EEF7-2971-8117-295D9462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3B4697-7FD0-C705-5067-8CDD6413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C8437-73E0-FC76-01DD-E1D0DF2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9544D-E0E5-30EF-CF71-D6ADEA08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2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64E4E-6176-FC4A-1EA1-9F1E228D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8EE1F-94D9-0C84-8C4E-0BC15C44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D4ED4-0BA3-39CA-2078-D0B8483F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4582D-BA8F-0FBE-3B1F-78C5D7CB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D4417-1866-4078-4721-181E1C77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FE685-D2B0-C9B5-1A8B-F1E63E7F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11144-6D49-477C-8ED6-76213540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E9EF8-0A55-2D51-EC31-40A09F9ED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7C94D-2E8C-91B7-C1BD-74871CF0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DFA16-A774-794D-8A2F-70188A1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AD534-A22C-A274-2F44-0A719E16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597B0-845C-D1F0-9254-F221CF11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2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D571D-B97F-1D83-ECA4-E7A93828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6D886-595B-6DC3-1BB4-2FFC65A0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56A2D-E0A0-071E-92C7-46CB00C60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5717-C0FA-404E-9450-E7D9DB6588AB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269BE-1F1E-545E-1A61-6559278D5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17002-5002-E9C6-303B-E4944A54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2F53-ECBE-4E10-A7DF-0A368FC1E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5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FC5D-7FD9-E396-A29E-DFC9F3DA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8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前缀和</a:t>
            </a:r>
            <a:r>
              <a:rPr lang="en-US" altLang="zh-CN" dirty="0"/>
              <a:t>,</a:t>
            </a:r>
            <a:r>
              <a:rPr lang="zh-CN" altLang="en-US" dirty="0"/>
              <a:t>差分</a:t>
            </a:r>
            <a:r>
              <a:rPr lang="en-US" altLang="zh-CN" dirty="0"/>
              <a:t>,</a:t>
            </a:r>
            <a:r>
              <a:rPr lang="zh-CN" altLang="en-US" dirty="0"/>
              <a:t>离散化</a:t>
            </a:r>
            <a:r>
              <a:rPr lang="en-US" altLang="zh-CN" dirty="0"/>
              <a:t>,</a:t>
            </a:r>
            <a:r>
              <a:rPr lang="zh-CN" altLang="en-US" dirty="0"/>
              <a:t>二分</a:t>
            </a:r>
          </a:p>
        </p:txBody>
      </p:sp>
    </p:spTree>
    <p:extLst>
      <p:ext uri="{BB962C8B-B14F-4D97-AF65-F5344CB8AC3E}">
        <p14:creationId xmlns:p14="http://schemas.microsoft.com/office/powerpoint/2010/main" val="217185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0688-DF30-D14A-700F-2F47BB72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2F0B8B-84A8-D622-101B-D3E9C563C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200" y="1240785"/>
            <a:ext cx="7564800" cy="4710042"/>
          </a:xfrm>
        </p:spPr>
      </p:pic>
    </p:spTree>
    <p:extLst>
      <p:ext uri="{BB962C8B-B14F-4D97-AF65-F5344CB8AC3E}">
        <p14:creationId xmlns:p14="http://schemas.microsoft.com/office/powerpoint/2010/main" val="401718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8F0C-9067-8DAB-4953-F21648A9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二维差分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p3397)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F4A9BA-7183-8C51-09C3-04ABECE1F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21" y="1353370"/>
            <a:ext cx="822095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986BCE-2213-0CBA-86EE-F95A11FC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50" y="4980789"/>
            <a:ext cx="4082250" cy="14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7C231-4FD4-6D7A-61C1-A60DCC13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CE4B9-DE72-BDE1-31D8-BF470C43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8F060-3193-A0AA-663B-20DD54F6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28" y="416988"/>
            <a:ext cx="9334744" cy="58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4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0180-1E19-1D7B-C07F-D0592462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F88C95-C4BA-DDD7-1A97-694289B65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99" y="500399"/>
            <a:ext cx="8616002" cy="5720190"/>
          </a:xfrm>
        </p:spPr>
      </p:pic>
    </p:spTree>
    <p:extLst>
      <p:ext uri="{BB962C8B-B14F-4D97-AF65-F5344CB8AC3E}">
        <p14:creationId xmlns:p14="http://schemas.microsoft.com/office/powerpoint/2010/main" val="25786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475C-0255-47DF-7BC5-F411F82B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0C5EBF-5D7A-8992-1684-5E0BB9A02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00" y="183910"/>
            <a:ext cx="9628800" cy="38804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963FFA-FA13-3EF2-B39B-E1CC73B5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99" y="2436030"/>
            <a:ext cx="6995782" cy="37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D08D-4A9F-60BB-8EA2-5331572E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p1496)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5D565B8-F14D-46FE-6996-68F65F1E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04" y="1589088"/>
            <a:ext cx="7326277" cy="300997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2AB389-EB3C-9AC5-DAE4-F07B50E7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3" y="4946925"/>
            <a:ext cx="7474858" cy="15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5FD37-DFF5-9F13-8F85-32CB10A8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B8CE68-9A91-722A-3D19-68C8568D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1" y="473386"/>
            <a:ext cx="8224372" cy="21935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943D4F-512A-E1EC-A7DF-8F0F842C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3" y="2864253"/>
            <a:ext cx="9884228" cy="28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CAAC-4ACF-5AFF-50A7-2628CA61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7DD728-C6FE-A4B7-2193-400BB3FB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CA1E86-72DE-11EA-344E-69B0391B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1" y="1576562"/>
            <a:ext cx="9160568" cy="39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4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E613-D4B3-6F31-FF99-0F5CB24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BE3031F-B68E-33E0-14EC-5C73173EF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7" y="200025"/>
            <a:ext cx="7996780" cy="4351338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3EF6EB-F1EF-82C8-4985-964C28B1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99" y="3787704"/>
            <a:ext cx="4936801" cy="27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1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ECD1-9698-76DE-3A4E-15C86E90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16"/>
            <a:ext cx="10515600" cy="1325563"/>
          </a:xfrm>
        </p:spPr>
        <p:txBody>
          <a:bodyPr/>
          <a:lstStyle/>
          <a:p>
            <a:r>
              <a:rPr lang="zh-CN" altLang="en-US" dirty="0"/>
              <a:t>二分</a:t>
            </a:r>
            <a:r>
              <a:rPr lang="en-US" altLang="zh-CN" dirty="0"/>
              <a:t>_</a:t>
            </a:r>
            <a:r>
              <a:rPr lang="en-US" altLang="zh-CN" dirty="0" err="1"/>
              <a:t>fcy</a:t>
            </a:r>
            <a:r>
              <a:rPr lang="en-US" altLang="zh-CN" dirty="0"/>
              <a:t>(p8647)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42EA0B-A9FE-24D7-04F1-26CB3BF6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02" y="1253979"/>
            <a:ext cx="8403991" cy="33202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A2EF4D-98C9-AADD-BBDB-6CE98446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1" y="4773654"/>
            <a:ext cx="5943755" cy="18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A22F-C946-E047-F030-42B92470F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00" y="359999"/>
            <a:ext cx="11793600" cy="946763"/>
          </a:xfrm>
        </p:spPr>
        <p:txBody>
          <a:bodyPr>
            <a:normAutofit/>
          </a:bodyPr>
          <a:lstStyle/>
          <a:p>
            <a:r>
              <a:rPr lang="zh-CN" altLang="en-US" dirty="0"/>
              <a:t>前缀和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p8218)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25AFE-230C-8522-458D-9E7E852B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57" y="1306762"/>
            <a:ext cx="7690958" cy="15730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F27501-D549-C73D-4FCD-115B5BF8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7" y="3182488"/>
            <a:ext cx="4871485" cy="908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1903E9-0E44-C7CD-1559-80E6CB91C3B9}"/>
              </a:ext>
            </a:extLst>
          </p:cNvPr>
          <p:cNvSpPr txBox="1"/>
          <p:nvPr/>
        </p:nvSpPr>
        <p:spPr>
          <a:xfrm>
            <a:off x="1249200" y="4629600"/>
            <a:ext cx="19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暴力复杂度</a:t>
            </a:r>
            <a:r>
              <a:rPr lang="en-US" altLang="zh-CN" dirty="0"/>
              <a:t>O(nm)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673411-1055-66CA-3AFD-7C018EE71DF5}"/>
              </a:ext>
            </a:extLst>
          </p:cNvPr>
          <p:cNvSpPr txBox="1"/>
          <p:nvPr/>
        </p:nvSpPr>
        <p:spPr>
          <a:xfrm>
            <a:off x="1249200" y="5561871"/>
            <a:ext cx="23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前缀和复杂度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49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BC3E-4104-A5D1-7196-3B72E38A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0F4950-1B5F-6F95-3170-A67D44516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53" y="949323"/>
            <a:ext cx="552190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ED1E7F-76F8-DE8C-7FC6-508E0107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27" y="1027906"/>
            <a:ext cx="5562746" cy="42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E65EE-94B9-9CEE-6132-2EBB6496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0E7C94-C52B-577B-DB14-B6EB1971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86" y="1869769"/>
            <a:ext cx="9775627" cy="3499849"/>
          </a:xfrm>
        </p:spPr>
      </p:pic>
    </p:spTree>
    <p:extLst>
      <p:ext uri="{BB962C8B-B14F-4D97-AF65-F5344CB8AC3E}">
        <p14:creationId xmlns:p14="http://schemas.microsoft.com/office/powerpoint/2010/main" val="305165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4CD3B-2BF3-1FCD-2B87-FCEC747F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BC12C-89DF-924D-8C06-B8BD0B76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5851A-9693-6222-9E39-F21076B0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99" y="269266"/>
            <a:ext cx="6888002" cy="63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3EE0-C2AF-C6ED-EF0F-15A4DC74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二维前缀和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p1719)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68A26E0-035B-29CB-321E-630C85F6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8640DE-2AB4-A136-45DA-DAFD3F7D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" y="1714088"/>
            <a:ext cx="8197157" cy="42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5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A992-1041-7C71-A9C2-6F0E2700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577F53-FD6D-C02A-9389-4E6CE3DA1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599" y="218237"/>
            <a:ext cx="8644802" cy="6209838"/>
          </a:xfrm>
        </p:spPr>
      </p:pic>
    </p:spTree>
    <p:extLst>
      <p:ext uri="{BB962C8B-B14F-4D97-AF65-F5344CB8AC3E}">
        <p14:creationId xmlns:p14="http://schemas.microsoft.com/office/powerpoint/2010/main" val="169462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0E494-B8D9-1871-2020-76D4E8D0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EF81A-BB20-6C27-99D8-CDDE00D2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83FC7-24B9-75E3-C69E-F5F0D04C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3" y="262800"/>
            <a:ext cx="10884754" cy="63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E9C7-041A-6BE9-E379-5F4BB06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F21A8-1159-A59E-A7AE-1A4507EC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64995A-7B2A-D7C7-2F8E-1CED0D61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3" y="1825625"/>
            <a:ext cx="5535531" cy="2960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474215-8F2E-3923-3DA1-6DDC7D9C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97" y="765999"/>
            <a:ext cx="5912370" cy="51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8334-9174-72D5-A4FC-EB0F479C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洛谷</a:t>
            </a:r>
            <a:r>
              <a:rPr lang="en-US" altLang="zh-CN" dirty="0">
                <a:sym typeface="Wingdings" panose="05000000000000000000" pitchFamily="2" charset="2"/>
              </a:rPr>
              <a:t>p2367)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0A96A3-68F6-23F4-A06E-D0FA9A4D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0" y="1415288"/>
            <a:ext cx="6564080" cy="317795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193485-38EB-5D47-CC81-4FA38510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1016" y="2740851"/>
            <a:ext cx="5826768" cy="3488612"/>
          </a:xfrm>
        </p:spPr>
      </p:pic>
    </p:spTree>
    <p:extLst>
      <p:ext uri="{BB962C8B-B14F-4D97-AF65-F5344CB8AC3E}">
        <p14:creationId xmlns:p14="http://schemas.microsoft.com/office/powerpoint/2010/main" val="278006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0688-DF30-D14A-700F-2F47BB72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8BB346-C31F-DE92-4A75-087951531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77" y="1148825"/>
            <a:ext cx="9613645" cy="4351338"/>
          </a:xfrm>
        </p:spPr>
      </p:pic>
    </p:spTree>
    <p:extLst>
      <p:ext uri="{BB962C8B-B14F-4D97-AF65-F5344CB8AC3E}">
        <p14:creationId xmlns:p14="http://schemas.microsoft.com/office/powerpoint/2010/main" val="376518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69</Words>
  <Application>Microsoft Office PowerPoint</Application>
  <PresentationFormat>宽屏</PresentationFormat>
  <Paragraphs>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Wingdings</vt:lpstr>
      <vt:lpstr>Office 主题​​</vt:lpstr>
      <vt:lpstr>前缀和,差分,离散化,二分</vt:lpstr>
      <vt:lpstr>前缀和(洛谷p8218)</vt:lpstr>
      <vt:lpstr>PowerPoint 演示文稿</vt:lpstr>
      <vt:lpstr>二维前缀和(洛谷p1719)</vt:lpstr>
      <vt:lpstr>PowerPoint 演示文稿</vt:lpstr>
      <vt:lpstr>PowerPoint 演示文稿</vt:lpstr>
      <vt:lpstr>PowerPoint 演示文稿</vt:lpstr>
      <vt:lpstr>差分(洛谷p2367)</vt:lpstr>
      <vt:lpstr>PowerPoint 演示文稿</vt:lpstr>
      <vt:lpstr>PowerPoint 演示文稿</vt:lpstr>
      <vt:lpstr>二维差分(洛谷p3397)</vt:lpstr>
      <vt:lpstr>PowerPoint 演示文稿</vt:lpstr>
      <vt:lpstr>PowerPoint 演示文稿</vt:lpstr>
      <vt:lpstr>PowerPoint 演示文稿</vt:lpstr>
      <vt:lpstr>离散化(洛谷p1496)</vt:lpstr>
      <vt:lpstr>PowerPoint 演示文稿</vt:lpstr>
      <vt:lpstr>PowerPoint 演示文稿</vt:lpstr>
      <vt:lpstr>PowerPoint 演示文稿</vt:lpstr>
      <vt:lpstr>二分_fcy(p8647)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 r</dc:creator>
  <cp:lastModifiedBy>pg r</cp:lastModifiedBy>
  <cp:revision>3</cp:revision>
  <dcterms:created xsi:type="dcterms:W3CDTF">2024-07-03T15:22:52Z</dcterms:created>
  <dcterms:modified xsi:type="dcterms:W3CDTF">2024-07-15T03:24:00Z</dcterms:modified>
</cp:coreProperties>
</file>