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2.xml" ContentType="application/vnd.openxmlformats-officedocument.presentationml.tags+xml"/>
  <Override PartName="/ppt/notesSlides/notesSlide7.xml" ContentType="application/vnd.openxmlformats-officedocument.presentationml.notesSlide+xml"/>
  <Override PartName="/ppt/tags/tag3.xml" ContentType="application/vnd.openxmlformats-officedocument.presentationml.tags+xml"/>
  <Override PartName="/ppt/notesSlides/notesSlide8.xml" ContentType="application/vnd.openxmlformats-officedocument.presentationml.notesSlide+xml"/>
  <Override PartName="/ppt/tags/tag4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305" r:id="rId5"/>
    <p:sldId id="312" r:id="rId6"/>
    <p:sldId id="318" r:id="rId7"/>
    <p:sldId id="317" r:id="rId8"/>
    <p:sldId id="319" r:id="rId9"/>
    <p:sldId id="306" r:id="rId10"/>
    <p:sldId id="259" r:id="rId11"/>
    <p:sldId id="313" r:id="rId12"/>
    <p:sldId id="333" r:id="rId13"/>
    <p:sldId id="334" r:id="rId14"/>
    <p:sldId id="335" r:id="rId15"/>
    <p:sldId id="336" r:id="rId16"/>
    <p:sldId id="340" r:id="rId17"/>
    <p:sldId id="341" r:id="rId18"/>
    <p:sldId id="343" r:id="rId19"/>
    <p:sldId id="316" r:id="rId20"/>
  </p:sldIdLst>
  <p:sldSz cx="12192000" cy="6858000"/>
  <p:notesSz cx="6858000" cy="9144000"/>
  <p:custDataLst>
    <p:tags r:id="rId23"/>
  </p:custDataLst>
  <p:defaultTextStyle>
    <a:defPPr rtl="0">
      <a:defRPr lang="zh-CN"/>
    </a:defPPr>
    <a:lvl1pPr marL="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作者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D7D9"/>
    <a:srgbClr val="93D3D9"/>
    <a:srgbClr val="AAD6FF"/>
    <a:srgbClr val="B2C8CD"/>
    <a:srgbClr val="CCD8D6"/>
    <a:srgbClr val="4F5945"/>
    <a:srgbClr val="73292A"/>
    <a:srgbClr val="7F867A"/>
    <a:srgbClr val="A65B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879" autoAdjust="0"/>
  </p:normalViewPr>
  <p:slideViewPr>
    <p:cSldViewPr snapToGrid="0">
      <p:cViewPr varScale="1">
        <p:scale>
          <a:sx n="80" d="100"/>
          <a:sy n="80" d="100"/>
        </p:scale>
        <p:origin x="607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9" d="100"/>
          <a:sy n="79" d="100"/>
        </p:scale>
        <p:origin x="393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gs" Target="tags/tag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zh-CN" sz="1200"/>
            </a:lvl1pPr>
          </a:lstStyle>
          <a:p>
            <a:pPr rtl="0"/>
            <a:endParaRPr lang="zh-CN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zh-CN" sz="1200"/>
            </a:lvl1pPr>
          </a:lstStyle>
          <a:p>
            <a:pPr rtl="0"/>
            <a:fld id="{79A58FD6-9F9D-472F-BAC5-DC79AF0F874E}" type="datetime1">
              <a:rPr lang="zh-CN" altLang="en-US" smtClean="0"/>
              <a:t>2024/8/6</a:t>
            </a:fld>
            <a:endParaRPr 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zh-CN" sz="1200"/>
            </a:lvl1pPr>
          </a:lstStyle>
          <a:p>
            <a:pPr rtl="0"/>
            <a:endParaRPr 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zh-CN" sz="1200"/>
            </a:lvl1pPr>
          </a:lstStyle>
          <a:p>
            <a:pPr rtl="0"/>
            <a:fld id="{17369B77-94AB-0344-9EBF-9DB9EE8D3ABC}" type="slidenum">
              <a:rPr lang="en-US" altLang="zh-CN" smtClean="0"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zh-CN" sz="1200"/>
            </a:lvl1pPr>
          </a:lstStyle>
          <a:p>
            <a:pPr rtl="0"/>
            <a:endParaRPr lang="zh-CN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zh-CN" sz="1200"/>
            </a:lvl1pPr>
          </a:lstStyle>
          <a:p>
            <a:pPr rtl="0"/>
            <a:fld id="{8D0F44F8-7870-48E0-8D1F-45263C5C7300}" type="datetime1">
              <a:rPr lang="zh-CN" altLang="en-US" smtClean="0"/>
              <a:t>2024/8/6</a:t>
            </a:fld>
            <a:endParaRPr lang="zh-CN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zh-CN"/>
            </a:defPPr>
          </a:lstStyle>
          <a:p>
            <a:pPr lvl="0" rtl="0"/>
            <a:r>
              <a:rPr lang="zh-CN"/>
              <a:t>单击此处编辑母版文本样式</a:t>
            </a:r>
          </a:p>
          <a:p>
            <a:pPr lvl="1" rtl="0"/>
            <a:r>
              <a:rPr lang="zh-CN"/>
              <a:t>第二级</a:t>
            </a:r>
          </a:p>
          <a:p>
            <a:pPr lvl="2" rtl="0"/>
            <a:r>
              <a:rPr lang="zh-CN"/>
              <a:t>第三级</a:t>
            </a:r>
          </a:p>
          <a:p>
            <a:pPr lvl="3" rtl="0"/>
            <a:r>
              <a:rPr lang="zh-CN"/>
              <a:t>第四级</a:t>
            </a:r>
          </a:p>
          <a:p>
            <a:pPr lvl="4" rtl="0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zh-CN" sz="1200"/>
            </a:lvl1pPr>
          </a:lstStyle>
          <a:p>
            <a:pPr rtl="0"/>
            <a:endParaRPr 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zh-CN" sz="1200"/>
            </a:lvl1pPr>
          </a:lstStyle>
          <a:p>
            <a:pPr rtl="0"/>
            <a:fld id="{0775476F-A808-1F46-A368-07984F6DA22E}" type="slidenum">
              <a:rPr lang="en-US" altLang="zh-CN" smtClean="0"/>
              <a:t>‹#›</a:t>
            </a:fld>
            <a:endParaRPr 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ea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ea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ea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ea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ea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ea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ea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ea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ea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775476F-A808-1F46-A368-07984F6DA22E}" type="slidenum">
              <a:rPr lang="en-US" altLang="zh-CN" smtClean="0"/>
              <a:t>1</a:t>
            </a:fld>
            <a:endParaRPr lang="zh-CN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0775476F-A808-1F46-A368-07984F6DA22E}" type="slidenum">
              <a:rPr lang="en-US" altLang="zh-CN" smtClean="0"/>
              <a:t>16</a:t>
            </a:fld>
            <a:endParaRPr 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775476F-A808-1F46-A368-07984F6DA22E}" type="slidenum">
              <a:rPr lang="en-US" altLang="zh-CN" smtClean="0"/>
              <a:t>2</a:t>
            </a:fld>
            <a:endParaRPr lang="zh-C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775476F-A808-1F46-A368-07984F6DA22E}" type="slidenum">
              <a:rPr lang="en-US" altLang="zh-CN" smtClean="0"/>
              <a:t>3</a:t>
            </a:fld>
            <a:endParaRPr lang="zh-CN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775476F-A808-1F46-A368-07984F6DA22E}" type="slidenum">
              <a:rPr lang="en-US" altLang="zh-CN" smtClean="0"/>
              <a:t>4</a:t>
            </a:fld>
            <a:endParaRPr lang="zh-CN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775476F-A808-1F46-A368-07984F6DA22E}" type="slidenum">
              <a:rPr lang="en-US" altLang="zh-CN" smtClean="0"/>
              <a:t>6</a:t>
            </a:fld>
            <a:endParaRPr lang="zh-CN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0775476F-A808-1F46-A368-07984F6DA22E}" type="slidenum">
              <a:rPr lang="en-US" altLang="zh-CN" smtClean="0"/>
              <a:t>7</a:t>
            </a:fld>
            <a:endParaRPr lang="zh-CN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775476F-A808-1F46-A368-07984F6DA22E}" type="slidenum">
              <a:rPr lang="en-US" altLang="zh-CN" smtClean="0"/>
              <a:t>8</a:t>
            </a:fld>
            <a:endParaRPr lang="zh-CN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775476F-A808-1F46-A368-07984F6DA22E}" type="slidenum">
              <a:rPr lang="en-US" altLang="zh-CN" smtClean="0"/>
              <a:t>9</a:t>
            </a:fld>
            <a:endParaRPr lang="zh-CN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775476F-A808-1F46-A368-07984F6DA22E}" type="slidenum">
              <a:rPr lang="en-US" altLang="zh-CN" smtClean="0"/>
              <a:t>10</a:t>
            </a:fld>
            <a:endParaRPr 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4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包含文字、植物的图片&#10;&#10;说明已自动生成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210" y="0"/>
            <a:ext cx="8392026" cy="6858000"/>
          </a:xfrm>
          <a:prstGeom prst="rect">
            <a:avLst/>
          </a:prstGeom>
        </p:spPr>
      </p:pic>
      <p:sp>
        <p:nvSpPr>
          <p:cNvPr id="7" name="椭圆形 6"/>
          <p:cNvSpPr/>
          <p:nvPr userDrawn="1"/>
        </p:nvSpPr>
        <p:spPr>
          <a:xfrm>
            <a:off x="3300284" y="654912"/>
            <a:ext cx="5591432" cy="559143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 dirty="0"/>
          </a:p>
        </p:txBody>
      </p:sp>
      <p:cxnSp>
        <p:nvCxnSpPr>
          <p:cNvPr id="9" name="直接连接符​​(S) 8"/>
          <p:cNvCxnSpPr/>
          <p:nvPr userDrawn="1"/>
        </p:nvCxnSpPr>
        <p:spPr>
          <a:xfrm>
            <a:off x="4359876" y="4300155"/>
            <a:ext cx="3472249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图片 10" descr="包含文字的图片&#10;&#10;说明已自动生成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961" y="4157464"/>
            <a:ext cx="972078" cy="285381"/>
          </a:xfrm>
          <a:prstGeom prst="rect">
            <a:avLst/>
          </a:prstGeom>
        </p:spPr>
      </p:pic>
      <p:sp>
        <p:nvSpPr>
          <p:cNvPr id="17" name="椭圆形 16"/>
          <p:cNvSpPr/>
          <p:nvPr userDrawn="1"/>
        </p:nvSpPr>
        <p:spPr>
          <a:xfrm>
            <a:off x="3447535" y="807312"/>
            <a:ext cx="5296930" cy="529693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 dirty="0"/>
          </a:p>
        </p:txBody>
      </p:sp>
      <p:pic>
        <p:nvPicPr>
          <p:cNvPr id="13" name="图片 12" descr="包含陶瓷、瓷器的图片&#10;&#10;说明已自动生成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338" y="4814449"/>
            <a:ext cx="1668775" cy="1621434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777" y="1164252"/>
            <a:ext cx="818801" cy="84550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749296" y="2660904"/>
            <a:ext cx="6693408" cy="1088136"/>
          </a:xfrm>
        </p:spPr>
        <p:txBody>
          <a:bodyPr rtlCol="0" anchor="b">
            <a:noAutofit/>
          </a:bodyPr>
          <a:lstStyle>
            <a:lvl1pPr algn="ctr">
              <a:defRPr lang="zh-CN" sz="460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596384" y="2267712"/>
            <a:ext cx="2999232" cy="438912"/>
          </a:xfrm>
        </p:spPr>
        <p:txBody>
          <a:bodyPr rtlCol="0"/>
          <a:lstStyle>
            <a:lvl1pPr marL="0" indent="0" algn="ctr">
              <a:buNone/>
              <a:defRPr lang="zh-CN" sz="2400"/>
            </a:lvl1pPr>
            <a:lvl2pPr marL="457200" indent="0" algn="ctr">
              <a:buNone/>
              <a:defRPr lang="zh-CN" sz="2000"/>
            </a:lvl2pPr>
            <a:lvl3pPr marL="914400" indent="0" algn="ctr">
              <a:buNone/>
              <a:defRPr lang="zh-CN" sz="1800"/>
            </a:lvl3pPr>
            <a:lvl4pPr marL="1371600" indent="0" algn="ctr">
              <a:buNone/>
              <a:defRPr lang="zh-CN" sz="1600"/>
            </a:lvl4pPr>
            <a:lvl5pPr marL="1828800" indent="0" algn="ctr">
              <a:buNone/>
              <a:defRPr lang="zh-CN" sz="1600"/>
            </a:lvl5pPr>
            <a:lvl6pPr marL="2286000" indent="0" algn="ctr">
              <a:buNone/>
              <a:defRPr lang="zh-CN" sz="1600"/>
            </a:lvl6pPr>
            <a:lvl7pPr marL="2743200" indent="0" algn="ctr">
              <a:buNone/>
              <a:defRPr lang="zh-CN" sz="1600"/>
            </a:lvl7pPr>
            <a:lvl8pPr marL="3200400" indent="0" algn="ctr">
              <a:buNone/>
              <a:defRPr lang="zh-CN" sz="1600"/>
            </a:lvl8pPr>
            <a:lvl9pPr marL="3657600" indent="0" algn="ctr">
              <a:buNone/>
              <a:defRPr lang="zh-CN" sz="1600"/>
            </a:lvl9pPr>
          </a:lstStyle>
          <a:p>
            <a:pPr rtl="0"/>
            <a:r>
              <a:rPr lang="zh-CN" altLang="en-US"/>
              <a:t>单击此处编辑母版副标题样式</a:t>
            </a:r>
            <a:endParaRPr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 userDrawn="1"/>
        </p:nvSpPr>
        <p:spPr>
          <a:xfrm>
            <a:off x="838199" y="196052"/>
            <a:ext cx="10515601" cy="16867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 dirty="0"/>
          </a:p>
        </p:txBody>
      </p:sp>
      <p:pic>
        <p:nvPicPr>
          <p:cNvPr id="9" name="图片 8" descr="包含织物的图片&#10;&#10;说明已自动生成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14950" y="-64113"/>
            <a:ext cx="1562100" cy="4394200"/>
          </a:xfrm>
          <a:prstGeom prst="rect">
            <a:avLst/>
          </a:prstGeom>
        </p:spPr>
      </p:pic>
      <p:sp>
        <p:nvSpPr>
          <p:cNvPr id="11" name="长方形 10"/>
          <p:cNvSpPr/>
          <p:nvPr userDrawn="1"/>
        </p:nvSpPr>
        <p:spPr>
          <a:xfrm>
            <a:off x="995423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 dirty="0"/>
          </a:p>
        </p:txBody>
      </p:sp>
      <p:pic>
        <p:nvPicPr>
          <p:cNvPr id="13" name="图片 12" descr="包含花朵、植物的图片&#10;&#10;说明已自动生成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869421" y="459092"/>
            <a:ext cx="749300" cy="27559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84632"/>
            <a:ext cx="10515600" cy="1133856"/>
          </a:xfrm>
        </p:spPr>
        <p:txBody>
          <a:bodyPr rtlCol="0"/>
          <a:lstStyle>
            <a:lvl1pPr algn="ctr">
              <a:defRPr lang="zh-CN">
                <a:latin typeface="Microsoft YaHei UI" panose="020B0503020204020204" pitchFamily="18" charset="-122"/>
                <a:ea typeface="Microsoft YaHei UI" panose="020B0503020204020204" pitchFamily="18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990088"/>
            <a:ext cx="10515600" cy="3474720"/>
          </a:xfrm>
        </p:spPr>
        <p:txBody>
          <a:bodyPr rtlCol="0"/>
          <a:lstStyle>
            <a:lvl1pPr>
              <a:defRPr lang="zh-CN"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Gill Sans Nova Light" panose="020F0302020204030204" pitchFamily="34" charset="0"/>
              </a:defRPr>
            </a:lvl1pPr>
            <a:lvl2pPr>
              <a:defRPr lang="zh-CN"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Gill Sans Nova Light" panose="020F0302020204030204" pitchFamily="34" charset="0"/>
              </a:defRPr>
            </a:lvl2pPr>
            <a:lvl3pPr>
              <a:defRPr lang="zh-CN"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Gill Sans Nova Light" panose="020F0302020204030204" pitchFamily="34" charset="0"/>
              </a:defRPr>
            </a:lvl3pPr>
            <a:lvl4pPr>
              <a:defRPr lang="zh-CN"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Gill Sans Nova Light" panose="020F0302020204030204" pitchFamily="34" charset="0"/>
              </a:defRPr>
            </a:lvl4pPr>
            <a:lvl5pPr>
              <a:defRPr lang="zh-CN"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Gill Sans Nova Light" panose="020F0302020204030204" pitchFamily="34" charset="0"/>
              </a:defRPr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/>
              <a:t>演示文稿标题</a:t>
            </a:r>
            <a:endParaRPr lang="zh-CN" dirty="0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294A09A9-5501-47C1-A89A-A340965A2BE2}" type="slidenum">
              <a:rPr lang="en-US" altLang="zh-CN" smtClean="0"/>
              <a:t>‹#›</a:t>
            </a:fld>
            <a:endParaRPr lang="zh-C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布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长方形 5"/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 dirty="0"/>
          </a:p>
        </p:txBody>
      </p:sp>
      <p:sp>
        <p:nvSpPr>
          <p:cNvPr id="8" name="长方形 7"/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 dirty="0"/>
          </a:p>
        </p:txBody>
      </p:sp>
      <p:pic>
        <p:nvPicPr>
          <p:cNvPr id="10" name="图片 9" descr="包含软体动物、昆虫的图片&#10;&#10;说明已自动生成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 rtlCol="0"/>
          <a:lstStyle>
            <a:lvl1pPr algn="ctr">
              <a:defRPr lang="zh-CN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/>
              <a:t>演示文稿标题</a:t>
            </a:r>
            <a:endParaRPr 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294A09A9-5501-47C1-A89A-A340965A2BE2}" type="slidenum">
              <a:rPr lang="en-US" altLang="zh-CN" smtClean="0"/>
              <a:t>‹#›</a:t>
            </a:fld>
            <a:endParaRPr lang="zh-CN" dirty="0"/>
          </a:p>
        </p:txBody>
      </p:sp>
      <p:sp>
        <p:nvSpPr>
          <p:cNvPr id="12" name="内容占位符 11"/>
          <p:cNvSpPr>
            <a:spLocks noGrp="1"/>
          </p:cNvSpPr>
          <p:nvPr>
            <p:ph sz="quarter" idx="12"/>
          </p:nvPr>
        </p:nvSpPr>
        <p:spPr>
          <a:xfrm>
            <a:off x="975360" y="2615184"/>
            <a:ext cx="10241280" cy="3319272"/>
          </a:xfrm>
        </p:spPr>
        <p:txBody>
          <a:bodyPr rtlCol="0"/>
          <a:lstStyle>
            <a:defPPr>
              <a:defRPr lang="zh-CN"/>
            </a:def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长方形 15"/>
          <p:cNvSpPr/>
          <p:nvPr userDrawn="1"/>
        </p:nvSpPr>
        <p:spPr>
          <a:xfrm>
            <a:off x="0" y="0"/>
            <a:ext cx="4873752" cy="6869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 dirty="0"/>
          </a:p>
        </p:txBody>
      </p:sp>
      <p:pic>
        <p:nvPicPr>
          <p:cNvPr id="36" name="图片 35" descr="树的特写&#10;&#10;自动生成的中等可信度的说明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866459" flipH="1">
            <a:off x="2282032" y="1589693"/>
            <a:ext cx="970220" cy="223612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1072" y="978408"/>
            <a:ext cx="4974336" cy="1325880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/>
              <a:t>演示文稿标题</a:t>
            </a:r>
            <a:endParaRPr lang="zh-CN" dirty="0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294A09A9-5501-47C1-A89A-A340965A2BE2}" type="slidenum">
              <a:rPr lang="en-US" altLang="zh-CN" smtClean="0"/>
              <a:t>‹#›</a:t>
            </a:fld>
            <a:endParaRPr lang="zh-CN" dirty="0"/>
          </a:p>
        </p:txBody>
      </p:sp>
      <p:sp>
        <p:nvSpPr>
          <p:cNvPr id="29" name="文本占位符 2"/>
          <p:cNvSpPr>
            <a:spLocks noGrp="1"/>
          </p:cNvSpPr>
          <p:nvPr>
            <p:ph type="body" idx="1"/>
          </p:nvPr>
        </p:nvSpPr>
        <p:spPr>
          <a:xfrm>
            <a:off x="6291072" y="2322576"/>
            <a:ext cx="5065776" cy="448056"/>
          </a:xfrm>
        </p:spPr>
        <p:txBody>
          <a:bodyPr rtlCol="0" anchor="b">
            <a:normAutofit/>
          </a:bodyPr>
          <a:lstStyle>
            <a:lvl1pPr marL="0" indent="0">
              <a:buFont typeface="Arial" panose="020B0604020202020204" pitchFamily="34" charset="0"/>
              <a:buNone/>
              <a:defRPr lang="zh-CN" sz="2000" b="0">
                <a:latin typeface="+mj-ea"/>
                <a:ea typeface="+mj-ea"/>
              </a:defRPr>
            </a:lvl1pPr>
            <a:lvl2pPr marL="457200" indent="0">
              <a:buNone/>
              <a:defRPr lang="zh-CN" sz="2000" b="1"/>
            </a:lvl2pPr>
            <a:lvl3pPr marL="914400" indent="0">
              <a:buNone/>
              <a:defRPr lang="zh-CN" sz="1800" b="1"/>
            </a:lvl3pPr>
            <a:lvl4pPr marL="1371600" indent="0">
              <a:buNone/>
              <a:defRPr lang="zh-CN" sz="1600" b="1"/>
            </a:lvl4pPr>
            <a:lvl5pPr marL="1828800" indent="0">
              <a:buNone/>
              <a:defRPr lang="zh-CN" sz="1600" b="1"/>
            </a:lvl5pPr>
            <a:lvl6pPr marL="2286000" indent="0">
              <a:buNone/>
              <a:defRPr lang="zh-CN" sz="1600" b="1"/>
            </a:lvl6pPr>
            <a:lvl7pPr marL="2743200" indent="0">
              <a:buNone/>
              <a:defRPr lang="zh-CN" sz="1600" b="1"/>
            </a:lvl7pPr>
            <a:lvl8pPr marL="3200400" indent="0">
              <a:buNone/>
              <a:defRPr lang="zh-CN" sz="1600" b="1"/>
            </a:lvl8pPr>
            <a:lvl9pPr marL="3657600" indent="0">
              <a:buNone/>
              <a:defRPr lang="zh-CN"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30" name="内容占位符 3"/>
          <p:cNvSpPr>
            <a:spLocks noGrp="1"/>
          </p:cNvSpPr>
          <p:nvPr>
            <p:ph sz="half" idx="2"/>
          </p:nvPr>
        </p:nvSpPr>
        <p:spPr>
          <a:xfrm>
            <a:off x="6289612" y="2770632"/>
            <a:ext cx="5065776" cy="1554480"/>
          </a:xfrm>
        </p:spPr>
        <p:txBody>
          <a:bodyPr rtlCol="0">
            <a:normAutofit/>
          </a:bodyPr>
          <a:lstStyle>
            <a:lvl1pPr marL="228600" indent="-228600">
              <a:buClr>
                <a:srgbClr val="73292A"/>
              </a:buClr>
              <a:buFont typeface="Arial" panose="020B0604020202020204" pitchFamily="34" charset="0"/>
              <a:buChar char="•"/>
              <a:defRPr lang="zh-CN" sz="1600"/>
            </a:lvl1pPr>
            <a:lvl2pPr marL="685800" indent="-228600">
              <a:buClr>
                <a:srgbClr val="73292A"/>
              </a:buClr>
              <a:buFont typeface="Arial" panose="020B0604020202020204" pitchFamily="34" charset="0"/>
              <a:buChar char="•"/>
              <a:defRPr lang="zh-CN" sz="1400"/>
            </a:lvl2pPr>
            <a:lvl3pPr marL="1143000" indent="-228600">
              <a:buClr>
                <a:srgbClr val="73292A"/>
              </a:buClr>
              <a:buFont typeface="Arial" panose="020B0604020202020204" pitchFamily="34" charset="0"/>
              <a:buChar char="•"/>
              <a:defRPr lang="zh-CN" sz="1200"/>
            </a:lvl3pPr>
            <a:lvl4pPr marL="1600200" indent="-228600">
              <a:buClr>
                <a:srgbClr val="73292A"/>
              </a:buClr>
              <a:buFont typeface="Arial" panose="020B0604020202020204" pitchFamily="34" charset="0"/>
              <a:buChar char="•"/>
              <a:defRPr lang="zh-CN" sz="1100"/>
            </a:lvl4pPr>
            <a:lvl5pPr marL="2057400" indent="-228600">
              <a:buClr>
                <a:srgbClr val="73292A"/>
              </a:buClr>
              <a:buFont typeface="Arial" panose="020B0604020202020204" pitchFamily="34" charset="0"/>
              <a:buChar char="•"/>
              <a:defRPr lang="zh-CN" sz="1100"/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/>
          </a:p>
        </p:txBody>
      </p:sp>
      <p:sp>
        <p:nvSpPr>
          <p:cNvPr id="31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89612" y="4361688"/>
            <a:ext cx="5065776" cy="448056"/>
          </a:xfrm>
        </p:spPr>
        <p:txBody>
          <a:bodyPr rtlCol="0" anchor="b">
            <a:normAutofit/>
          </a:bodyPr>
          <a:lstStyle>
            <a:lvl1pPr marL="0" indent="0">
              <a:buFont typeface="Arial" panose="020B0604020202020204" pitchFamily="34" charset="0"/>
              <a:buNone/>
              <a:defRPr lang="zh-CN" sz="2000" b="0">
                <a:latin typeface="+mj-ea"/>
                <a:ea typeface="+mj-ea"/>
              </a:defRPr>
            </a:lvl1pPr>
            <a:lvl2pPr marL="457200" indent="0">
              <a:buNone/>
              <a:defRPr lang="zh-CN" sz="2000" b="1"/>
            </a:lvl2pPr>
            <a:lvl3pPr marL="914400" indent="0">
              <a:buNone/>
              <a:defRPr lang="zh-CN" sz="1800" b="1"/>
            </a:lvl3pPr>
            <a:lvl4pPr marL="1371600" indent="0">
              <a:buNone/>
              <a:defRPr lang="zh-CN" sz="1600" b="1"/>
            </a:lvl4pPr>
            <a:lvl5pPr marL="1828800" indent="0">
              <a:buNone/>
              <a:defRPr lang="zh-CN" sz="1600" b="1"/>
            </a:lvl5pPr>
            <a:lvl6pPr marL="2286000" indent="0">
              <a:buNone/>
              <a:defRPr lang="zh-CN" sz="1600" b="1"/>
            </a:lvl6pPr>
            <a:lvl7pPr marL="2743200" indent="0">
              <a:buNone/>
              <a:defRPr lang="zh-CN" sz="1600" b="1"/>
            </a:lvl7pPr>
            <a:lvl8pPr marL="3200400" indent="0">
              <a:buNone/>
              <a:defRPr lang="zh-CN" sz="1600" b="1"/>
            </a:lvl8pPr>
            <a:lvl9pPr marL="3657600" indent="0">
              <a:buNone/>
              <a:defRPr lang="zh-CN"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32" name="内容占位符 5"/>
          <p:cNvSpPr>
            <a:spLocks noGrp="1"/>
          </p:cNvSpPr>
          <p:nvPr>
            <p:ph sz="quarter" idx="4"/>
          </p:nvPr>
        </p:nvSpPr>
        <p:spPr>
          <a:xfrm>
            <a:off x="6289612" y="4791456"/>
            <a:ext cx="5065776" cy="1408176"/>
          </a:xfrm>
        </p:spPr>
        <p:txBody>
          <a:bodyPr rtlCol="0">
            <a:normAutofit/>
          </a:bodyPr>
          <a:lstStyle>
            <a:lvl1pPr>
              <a:buClr>
                <a:srgbClr val="73292A"/>
              </a:buClr>
              <a:defRPr lang="zh-CN" sz="1600"/>
            </a:lvl1pPr>
            <a:lvl2pPr>
              <a:buClr>
                <a:srgbClr val="73292A"/>
              </a:buClr>
              <a:defRPr lang="zh-CN" sz="1400"/>
            </a:lvl2pPr>
            <a:lvl3pPr>
              <a:buClr>
                <a:srgbClr val="73292A"/>
              </a:buClr>
              <a:defRPr lang="zh-CN" sz="1200"/>
            </a:lvl3pPr>
            <a:lvl4pPr>
              <a:buClr>
                <a:srgbClr val="73292A"/>
              </a:buClr>
              <a:defRPr lang="zh-CN" sz="1100"/>
            </a:lvl4pPr>
            <a:lvl5pPr>
              <a:buClr>
                <a:srgbClr val="73292A"/>
              </a:buClr>
              <a:defRPr lang="zh-CN" sz="1100"/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/>
          </a:p>
        </p:txBody>
      </p:sp>
      <p:pic>
        <p:nvPicPr>
          <p:cNvPr id="38" name="图片 37" descr="一簇花&#10;&#10;自动生成的可信度较低的说明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19083" y="2260473"/>
            <a:ext cx="1245309" cy="2314810"/>
          </a:xfrm>
          <a:prstGeom prst="rect">
            <a:avLst/>
          </a:prstGeom>
        </p:spPr>
      </p:pic>
      <p:sp>
        <p:nvSpPr>
          <p:cNvPr id="34" name="文本占位符 33"/>
          <p:cNvSpPr>
            <a:spLocks noGrp="1"/>
          </p:cNvSpPr>
          <p:nvPr>
            <p:ph type="body" sz="quarter" idx="13" hasCustomPrompt="1"/>
          </p:nvPr>
        </p:nvSpPr>
        <p:spPr>
          <a:xfrm>
            <a:off x="466344" y="1426464"/>
            <a:ext cx="3922776" cy="4242816"/>
          </a:xfrm>
        </p:spPr>
        <p:txBody>
          <a:bodyPr rtlCol="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lang="zh-CN" sz="300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 rtl="0"/>
            <a:r>
              <a:rPr lang="zh-CN"/>
              <a:t>X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491679" y="319214"/>
            <a:ext cx="11208641" cy="58577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 dirty="0"/>
          </a:p>
        </p:txBody>
      </p:sp>
      <p:cxnSp>
        <p:nvCxnSpPr>
          <p:cNvPr id="12" name="直接连接符​​(S) 11"/>
          <p:cNvCxnSpPr/>
          <p:nvPr userDrawn="1"/>
        </p:nvCxnSpPr>
        <p:spPr>
          <a:xfrm>
            <a:off x="837235" y="1767119"/>
            <a:ext cx="10516564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片 13" descr="包含软体动物、昆虫的图片&#10;&#10;说明已自动生成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658" y="1631192"/>
            <a:ext cx="1207554" cy="35451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>
            <a:lvl1pPr algn="ctr">
              <a:defRPr lang="zh-CN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24712" y="2161563"/>
            <a:ext cx="3200400" cy="427797"/>
          </a:xfrm>
        </p:spPr>
        <p:txBody>
          <a:bodyPr rtlCol="0" anchor="b">
            <a:normAutofit/>
          </a:bodyPr>
          <a:lstStyle>
            <a:lvl1pPr marL="0" indent="0">
              <a:buNone/>
              <a:defRPr lang="zh-CN" sz="2000" b="0">
                <a:latin typeface="+mj-ea"/>
                <a:ea typeface="+mj-ea"/>
              </a:defRPr>
            </a:lvl1pPr>
            <a:lvl2pPr marL="457200" indent="0">
              <a:buNone/>
              <a:defRPr lang="zh-CN" sz="2000" b="1"/>
            </a:lvl2pPr>
            <a:lvl3pPr marL="914400" indent="0">
              <a:buNone/>
              <a:defRPr lang="zh-CN" sz="1800" b="1"/>
            </a:lvl3pPr>
            <a:lvl4pPr marL="1371600" indent="0">
              <a:buNone/>
              <a:defRPr lang="zh-CN" sz="1600" b="1"/>
            </a:lvl4pPr>
            <a:lvl5pPr marL="1828800" indent="0">
              <a:buNone/>
              <a:defRPr lang="zh-CN" sz="1600" b="1"/>
            </a:lvl5pPr>
            <a:lvl6pPr marL="2286000" indent="0">
              <a:buNone/>
              <a:defRPr lang="zh-CN" sz="1600" b="1"/>
            </a:lvl6pPr>
            <a:lvl7pPr marL="2743200" indent="0">
              <a:buNone/>
              <a:defRPr lang="zh-CN" sz="1600" b="1"/>
            </a:lvl7pPr>
            <a:lvl8pPr marL="3200400" indent="0">
              <a:buNone/>
              <a:defRPr lang="zh-CN" sz="1600" b="1"/>
            </a:lvl8pPr>
            <a:lvl9pPr marL="3657600" indent="0">
              <a:buNone/>
              <a:defRPr lang="zh-CN"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24712" y="2629116"/>
            <a:ext cx="3200400" cy="3320861"/>
          </a:xfrm>
        </p:spPr>
        <p:txBody>
          <a:bodyPr rtlCol="0">
            <a:normAutofit/>
          </a:bodyPr>
          <a:lstStyle>
            <a:lvl1pPr marL="228600" indent="-228600">
              <a:buClr>
                <a:srgbClr val="73292A"/>
              </a:buClr>
              <a:buFont typeface="Arial" panose="020B0604020202020204" pitchFamily="34" charset="0"/>
              <a:buChar char="•"/>
              <a:defRPr lang="zh-CN" sz="1600"/>
            </a:lvl1pPr>
            <a:lvl2pPr marL="685800" indent="-228600">
              <a:buClr>
                <a:srgbClr val="73292A"/>
              </a:buClr>
              <a:buFont typeface="Arial" panose="020B0604020202020204" pitchFamily="34" charset="0"/>
              <a:buChar char="•"/>
              <a:defRPr lang="zh-CN" sz="1400"/>
            </a:lvl2pPr>
            <a:lvl3pPr marL="1143000" indent="-228600">
              <a:buClr>
                <a:srgbClr val="73292A"/>
              </a:buClr>
              <a:buFont typeface="Arial" panose="020B0604020202020204" pitchFamily="34" charset="0"/>
              <a:buChar char="•"/>
              <a:defRPr lang="zh-CN" sz="1200"/>
            </a:lvl3pPr>
            <a:lvl4pPr marL="1600200" indent="-228600">
              <a:buClr>
                <a:srgbClr val="73292A"/>
              </a:buClr>
              <a:buFont typeface="Arial" panose="020B0604020202020204" pitchFamily="34" charset="0"/>
              <a:buChar char="•"/>
              <a:defRPr lang="zh-CN" sz="1100"/>
            </a:lvl4pPr>
            <a:lvl5pPr marL="2057400" indent="-228600">
              <a:buClr>
                <a:srgbClr val="73292A"/>
              </a:buClr>
              <a:buFont typeface="Arial" panose="020B0604020202020204" pitchFamily="34" charset="0"/>
              <a:buChar char="•"/>
              <a:defRPr lang="zh-CN" sz="1100"/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498848" y="2161563"/>
            <a:ext cx="3200400" cy="427797"/>
          </a:xfrm>
        </p:spPr>
        <p:txBody>
          <a:bodyPr rtlCol="0" anchor="b">
            <a:normAutofit/>
          </a:bodyPr>
          <a:lstStyle>
            <a:lvl1pPr marL="0" indent="0">
              <a:buNone/>
              <a:defRPr lang="zh-CN" sz="2000" b="0">
                <a:latin typeface="+mj-ea"/>
                <a:ea typeface="+mj-ea"/>
              </a:defRPr>
            </a:lvl1pPr>
            <a:lvl2pPr marL="457200" indent="0">
              <a:buNone/>
              <a:defRPr lang="zh-CN" sz="2000" b="1"/>
            </a:lvl2pPr>
            <a:lvl3pPr marL="914400" indent="0">
              <a:buNone/>
              <a:defRPr lang="zh-CN" sz="1800" b="1"/>
            </a:lvl3pPr>
            <a:lvl4pPr marL="1371600" indent="0">
              <a:buNone/>
              <a:defRPr lang="zh-CN" sz="1600" b="1"/>
            </a:lvl4pPr>
            <a:lvl5pPr marL="1828800" indent="0">
              <a:buNone/>
              <a:defRPr lang="zh-CN" sz="1600" b="1"/>
            </a:lvl5pPr>
            <a:lvl6pPr marL="2286000" indent="0">
              <a:buNone/>
              <a:defRPr lang="zh-CN" sz="1600" b="1"/>
            </a:lvl6pPr>
            <a:lvl7pPr marL="2743200" indent="0">
              <a:buNone/>
              <a:defRPr lang="zh-CN" sz="1600" b="1"/>
            </a:lvl7pPr>
            <a:lvl8pPr marL="3200400" indent="0">
              <a:buNone/>
              <a:defRPr lang="zh-CN" sz="1600" b="1"/>
            </a:lvl8pPr>
            <a:lvl9pPr marL="3657600" indent="0">
              <a:buNone/>
              <a:defRPr lang="zh-CN"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498848" y="2629116"/>
            <a:ext cx="3200400" cy="3320861"/>
          </a:xfrm>
        </p:spPr>
        <p:txBody>
          <a:bodyPr rtlCol="0">
            <a:normAutofit/>
          </a:bodyPr>
          <a:lstStyle>
            <a:lvl1pPr>
              <a:buClr>
                <a:srgbClr val="73292A"/>
              </a:buClr>
              <a:defRPr lang="zh-CN" sz="1600"/>
            </a:lvl1pPr>
            <a:lvl2pPr>
              <a:buClr>
                <a:srgbClr val="73292A"/>
              </a:buClr>
              <a:defRPr lang="zh-CN" sz="1400"/>
            </a:lvl2pPr>
            <a:lvl3pPr>
              <a:buClr>
                <a:srgbClr val="73292A"/>
              </a:buClr>
              <a:defRPr lang="zh-CN" sz="1200"/>
            </a:lvl3pPr>
            <a:lvl4pPr>
              <a:buClr>
                <a:srgbClr val="73292A"/>
              </a:buClr>
              <a:defRPr lang="zh-CN" sz="1100"/>
            </a:lvl4pPr>
            <a:lvl5pPr>
              <a:buClr>
                <a:srgbClr val="73292A"/>
              </a:buClr>
              <a:defRPr lang="zh-CN" sz="1100"/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/>
              <a:t>演示文稿标题</a:t>
            </a:r>
            <a:endParaRPr lang="zh-CN" dirty="0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294A09A9-5501-47C1-A89A-A340965A2BE2}" type="slidenum">
              <a:rPr lang="en-US" altLang="zh-CN" smtClean="0"/>
              <a:t>‹#›</a:t>
            </a:fld>
            <a:endParaRPr lang="zh-CN" dirty="0"/>
          </a:p>
        </p:txBody>
      </p:sp>
      <p:sp>
        <p:nvSpPr>
          <p:cNvPr id="1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7909560" y="2161563"/>
            <a:ext cx="3200400" cy="427797"/>
          </a:xfrm>
        </p:spPr>
        <p:txBody>
          <a:bodyPr rtlCol="0" anchor="b">
            <a:normAutofit/>
          </a:bodyPr>
          <a:lstStyle>
            <a:lvl1pPr marL="0" indent="0">
              <a:buNone/>
              <a:defRPr lang="zh-CN" sz="2000" b="0">
                <a:latin typeface="+mj-ea"/>
                <a:ea typeface="+mj-ea"/>
              </a:defRPr>
            </a:lvl1pPr>
            <a:lvl2pPr marL="457200" indent="0">
              <a:buNone/>
              <a:defRPr lang="zh-CN" sz="2000" b="1"/>
            </a:lvl2pPr>
            <a:lvl3pPr marL="914400" indent="0">
              <a:buNone/>
              <a:defRPr lang="zh-CN" sz="1800" b="1"/>
            </a:lvl3pPr>
            <a:lvl4pPr marL="1371600" indent="0">
              <a:buNone/>
              <a:defRPr lang="zh-CN" sz="1600" b="1"/>
            </a:lvl4pPr>
            <a:lvl5pPr marL="1828800" indent="0">
              <a:buNone/>
              <a:defRPr lang="zh-CN" sz="1600" b="1"/>
            </a:lvl5pPr>
            <a:lvl6pPr marL="2286000" indent="0">
              <a:buNone/>
              <a:defRPr lang="zh-CN" sz="1600" b="1"/>
            </a:lvl6pPr>
            <a:lvl7pPr marL="2743200" indent="0">
              <a:buNone/>
              <a:defRPr lang="zh-CN" sz="1600" b="1"/>
            </a:lvl7pPr>
            <a:lvl8pPr marL="3200400" indent="0">
              <a:buNone/>
              <a:defRPr lang="zh-CN" sz="1600" b="1"/>
            </a:lvl8pPr>
            <a:lvl9pPr marL="3657600" indent="0">
              <a:buNone/>
              <a:defRPr lang="zh-CN"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16" name="内容占位符 5"/>
          <p:cNvSpPr>
            <a:spLocks noGrp="1"/>
          </p:cNvSpPr>
          <p:nvPr>
            <p:ph sz="quarter" idx="14"/>
          </p:nvPr>
        </p:nvSpPr>
        <p:spPr>
          <a:xfrm>
            <a:off x="7909560" y="2629116"/>
            <a:ext cx="3200400" cy="3320861"/>
          </a:xfrm>
        </p:spPr>
        <p:txBody>
          <a:bodyPr rtlCol="0">
            <a:normAutofit/>
          </a:bodyPr>
          <a:lstStyle>
            <a:lvl1pPr>
              <a:buClr>
                <a:srgbClr val="73292A"/>
              </a:buClr>
              <a:defRPr lang="zh-CN" sz="1600"/>
            </a:lvl1pPr>
            <a:lvl2pPr>
              <a:buClr>
                <a:srgbClr val="73292A"/>
              </a:buClr>
              <a:defRPr lang="zh-CN" sz="1400"/>
            </a:lvl2pPr>
            <a:lvl3pPr>
              <a:buClr>
                <a:srgbClr val="73292A"/>
              </a:buClr>
              <a:defRPr lang="zh-CN" sz="1200"/>
            </a:lvl3pPr>
            <a:lvl4pPr>
              <a:buClr>
                <a:srgbClr val="73292A"/>
              </a:buClr>
              <a:defRPr lang="zh-CN" sz="1100"/>
            </a:lvl4pPr>
            <a:lvl5pPr>
              <a:buClr>
                <a:srgbClr val="73292A"/>
              </a:buClr>
              <a:defRPr lang="zh-CN" sz="1100"/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布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包含织物的图片&#10;&#10;说明已自动生成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013" y="1162701"/>
            <a:ext cx="1562100" cy="4394200"/>
          </a:xfrm>
          <a:prstGeom prst="rect">
            <a:avLst/>
          </a:prstGeom>
        </p:spPr>
      </p:pic>
      <p:sp>
        <p:nvSpPr>
          <p:cNvPr id="18" name="长方形 17"/>
          <p:cNvSpPr/>
          <p:nvPr userDrawn="1"/>
        </p:nvSpPr>
        <p:spPr>
          <a:xfrm>
            <a:off x="0" y="0"/>
            <a:ext cx="6096000" cy="6869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 dirty="0"/>
          </a:p>
        </p:txBody>
      </p:sp>
      <p:pic>
        <p:nvPicPr>
          <p:cNvPr id="8" name="图片 7" descr="包含花朵、植物的图片&#10;&#10;说明已自动生成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235" y="2476883"/>
            <a:ext cx="749300" cy="2755900"/>
          </a:xfrm>
          <a:prstGeom prst="rect">
            <a:avLst/>
          </a:prstGeom>
        </p:spPr>
      </p:pic>
      <p:pic>
        <p:nvPicPr>
          <p:cNvPr id="10" name="图片 9" descr="花的特写&#10;&#10;自动生成的可信度较低的说明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809" y="1695833"/>
            <a:ext cx="1155700" cy="4318000"/>
          </a:xfrm>
          <a:prstGeom prst="rect">
            <a:avLst/>
          </a:prstGeom>
        </p:spPr>
      </p:pic>
      <p:pic>
        <p:nvPicPr>
          <p:cNvPr id="12" name="图片 11" descr="花的特写&#10;&#10;自动生成的可信度较低的说明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749" y="381916"/>
            <a:ext cx="1155700" cy="4318000"/>
          </a:xfrm>
          <a:prstGeom prst="rect">
            <a:avLst/>
          </a:prstGeom>
        </p:spPr>
      </p:pic>
      <p:sp>
        <p:nvSpPr>
          <p:cNvPr id="14" name="长方形 13"/>
          <p:cNvSpPr/>
          <p:nvPr userDrawn="1"/>
        </p:nvSpPr>
        <p:spPr>
          <a:xfrm>
            <a:off x="1024128" y="2162946"/>
            <a:ext cx="3794760" cy="25369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 dirty="0"/>
          </a:p>
        </p:txBody>
      </p:sp>
      <p:sp>
        <p:nvSpPr>
          <p:cNvPr id="16" name="长方形 15"/>
          <p:cNvSpPr/>
          <p:nvPr userDrawn="1"/>
        </p:nvSpPr>
        <p:spPr>
          <a:xfrm>
            <a:off x="1131655" y="2264499"/>
            <a:ext cx="3585549" cy="233542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72184" y="2889504"/>
            <a:ext cx="2852928" cy="1088136"/>
          </a:xfrm>
        </p:spPr>
        <p:txBody>
          <a:bodyPr rtlCol="0"/>
          <a:lstStyle>
            <a:lvl1pPr algn="ctr">
              <a:defRPr lang="zh-CN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19" name="内容占位符 2"/>
          <p:cNvSpPr>
            <a:spLocks noGrp="1"/>
          </p:cNvSpPr>
          <p:nvPr>
            <p:ph idx="1"/>
          </p:nvPr>
        </p:nvSpPr>
        <p:spPr>
          <a:xfrm>
            <a:off x="8211312" y="2011680"/>
            <a:ext cx="2999232" cy="2843784"/>
          </a:xfrm>
        </p:spPr>
        <p:txBody>
          <a:bodyPr rtlCol="0"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lang="zh-CN" sz="2400"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Gill Sans Nova Light" panose="020F0302020204030204" pitchFamily="34" charset="0"/>
              </a:defRPr>
            </a:lvl1pPr>
            <a:lvl2pPr algn="l">
              <a:lnSpc>
                <a:spcPct val="150000"/>
              </a:lnSpc>
              <a:defRPr lang="zh-CN" sz="2000"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Gill Sans Nova Light" panose="020F0302020204030204" pitchFamily="34" charset="0"/>
              </a:defRPr>
            </a:lvl2pPr>
            <a:lvl3pPr algn="ctr">
              <a:defRPr lang="zh-CN" sz="1600"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Gill Sans Nova Light" panose="020F0302020204030204" pitchFamily="34" charset="0"/>
              </a:defRPr>
            </a:lvl3pPr>
            <a:lvl4pPr algn="ctr">
              <a:defRPr lang="zh-CN" sz="1400"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Gill Sans Nova Light" panose="020F0302020204030204" pitchFamily="34" charset="0"/>
              </a:defRPr>
            </a:lvl4pPr>
            <a:lvl5pPr algn="ctr">
              <a:defRPr lang="zh-CN" sz="1400"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Gill Sans Nova Light" panose="020F0302020204030204" pitchFamily="34" charset="0"/>
              </a:defRPr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长方形 8"/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 dirty="0"/>
          </a:p>
        </p:txBody>
      </p:sp>
      <p:sp>
        <p:nvSpPr>
          <p:cNvPr id="10" name="长方形 9"/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 dirty="0"/>
          </a:p>
        </p:txBody>
      </p:sp>
      <p:pic>
        <p:nvPicPr>
          <p:cNvPr id="11" name="图片 10" descr="包含软体动物、昆虫的图片&#10;&#10;说明已自动生成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 rtlCol="0"/>
          <a:lstStyle>
            <a:lvl1pPr algn="ctr">
              <a:defRPr lang="zh-CN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2628461"/>
            <a:ext cx="5181600" cy="3548501"/>
          </a:xfrm>
        </p:spPr>
        <p:txBody>
          <a:bodyPr rtlCol="0"/>
          <a:lstStyle>
            <a:defPPr>
              <a:defRPr lang="zh-CN"/>
            </a:def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2628461"/>
            <a:ext cx="5181600" cy="3548501"/>
          </a:xfrm>
        </p:spPr>
        <p:txBody>
          <a:bodyPr rtlCol="0"/>
          <a:lstStyle>
            <a:defPPr>
              <a:defRPr lang="zh-CN"/>
            </a:def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/>
              <a:t>演示文稿标题</a:t>
            </a:r>
            <a:endParaRPr lang="zh-CN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294A09A9-5501-47C1-A89A-A340965A2BE2}" type="slidenum">
              <a:rPr lang="en-US" altLang="zh-CN" smtClean="0"/>
              <a:t>‹#›</a:t>
            </a:fld>
            <a:endParaRPr lang="zh-CN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长方形 2"/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 dirty="0"/>
          </a:p>
        </p:txBody>
      </p:sp>
      <p:sp>
        <p:nvSpPr>
          <p:cNvPr id="6" name="长方形 5"/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 dirty="0"/>
          </a:p>
        </p:txBody>
      </p:sp>
      <p:pic>
        <p:nvPicPr>
          <p:cNvPr id="7" name="图片 6" descr="包含软体动物、昆虫的图片&#10;&#10;说明已自动生成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 rtlCol="0"/>
          <a:lstStyle>
            <a:lvl1pPr algn="ctr">
              <a:defRPr lang="zh-CN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/>
              <a:t>演示文稿标题</a:t>
            </a:r>
            <a:endParaRPr 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294A09A9-5501-47C1-A89A-A340965A2BE2}" type="slidenum">
              <a:rPr lang="en-US" altLang="zh-CN" smtClean="0"/>
              <a:t>‹#›</a:t>
            </a:fld>
            <a:endParaRPr lang="zh-CN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/>
              <a:t>演示文稿标题</a:t>
            </a:r>
            <a:endParaRPr 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294A09A9-5501-47C1-A89A-A340965A2BE2}" type="slidenum">
              <a:rPr lang="en-US" altLang="zh-CN" smtClean="0"/>
              <a:t>‹#›</a:t>
            </a:fld>
            <a:endParaRPr lang="zh-CN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lang="zh-CN" sz="320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lang="zh-CN" sz="3200"/>
            </a:lvl1pPr>
            <a:lvl2pPr>
              <a:defRPr lang="zh-CN" sz="2800"/>
            </a:lvl2pPr>
            <a:lvl3pPr>
              <a:defRPr lang="zh-CN" sz="2400"/>
            </a:lvl3pPr>
            <a:lvl4pPr>
              <a:defRPr lang="zh-CN" sz="2000"/>
            </a:lvl4pPr>
            <a:lvl5pPr>
              <a:defRPr lang="zh-CN" sz="2000"/>
            </a:lvl5pPr>
            <a:lvl6pPr>
              <a:defRPr lang="zh-CN" sz="2000"/>
            </a:lvl6pPr>
            <a:lvl7pPr>
              <a:defRPr lang="zh-CN" sz="2000"/>
            </a:lvl7pPr>
            <a:lvl8pPr>
              <a:defRPr lang="zh-CN" sz="2000"/>
            </a:lvl8pPr>
            <a:lvl9pPr>
              <a:defRPr lang="zh-CN" sz="20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lang="zh-CN" sz="1600"/>
            </a:lvl1pPr>
            <a:lvl2pPr marL="457200" indent="0">
              <a:buNone/>
              <a:defRPr lang="zh-CN" sz="1400"/>
            </a:lvl2pPr>
            <a:lvl3pPr marL="914400" indent="0">
              <a:buNone/>
              <a:defRPr lang="zh-CN" sz="1200"/>
            </a:lvl3pPr>
            <a:lvl4pPr marL="1371600" indent="0">
              <a:buNone/>
              <a:defRPr lang="zh-CN" sz="1000"/>
            </a:lvl4pPr>
            <a:lvl5pPr marL="1828800" indent="0">
              <a:buNone/>
              <a:defRPr lang="zh-CN" sz="1000"/>
            </a:lvl5pPr>
            <a:lvl6pPr marL="2286000" indent="0">
              <a:buNone/>
              <a:defRPr lang="zh-CN" sz="1000"/>
            </a:lvl6pPr>
            <a:lvl7pPr marL="2743200" indent="0">
              <a:buNone/>
              <a:defRPr lang="zh-CN" sz="1000"/>
            </a:lvl7pPr>
            <a:lvl8pPr marL="3200400" indent="0">
              <a:buNone/>
              <a:defRPr lang="zh-CN" sz="1000"/>
            </a:lvl8pPr>
            <a:lvl9pPr marL="3657600" indent="0">
              <a:buNone/>
              <a:defRPr lang="zh-CN" sz="10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/>
              <a:t>演示文稿标题</a:t>
            </a:r>
            <a:endParaRPr 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294A09A9-5501-47C1-A89A-A340965A2BE2}" type="slidenum">
              <a:rPr lang="en-US" altLang="zh-CN" smtClean="0"/>
              <a:t>‹#›</a:t>
            </a:fld>
            <a:endParaRPr lang="zh-CN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lang="zh-CN" sz="320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lang="zh-CN" sz="3200"/>
            </a:lvl1pPr>
            <a:lvl2pPr marL="457200" indent="0">
              <a:buNone/>
              <a:defRPr lang="zh-CN" sz="2800"/>
            </a:lvl2pPr>
            <a:lvl3pPr marL="914400" indent="0">
              <a:buNone/>
              <a:defRPr lang="zh-CN" sz="2400"/>
            </a:lvl3pPr>
            <a:lvl4pPr marL="1371600" indent="0">
              <a:buNone/>
              <a:defRPr lang="zh-CN" sz="2000"/>
            </a:lvl4pPr>
            <a:lvl5pPr marL="1828800" indent="0">
              <a:buNone/>
              <a:defRPr lang="zh-CN" sz="2000"/>
            </a:lvl5pPr>
            <a:lvl6pPr marL="2286000" indent="0">
              <a:buNone/>
              <a:defRPr lang="zh-CN" sz="2000"/>
            </a:lvl6pPr>
            <a:lvl7pPr marL="2743200" indent="0">
              <a:buNone/>
              <a:defRPr lang="zh-CN" sz="2000"/>
            </a:lvl7pPr>
            <a:lvl8pPr marL="3200400" indent="0">
              <a:buNone/>
              <a:defRPr lang="zh-CN" sz="2000"/>
            </a:lvl8pPr>
            <a:lvl9pPr marL="3657600" indent="0">
              <a:buNone/>
              <a:defRPr lang="zh-CN" sz="2000"/>
            </a:lvl9pPr>
          </a:lstStyle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lang="zh-CN" sz="1600"/>
            </a:lvl1pPr>
            <a:lvl2pPr marL="457200" indent="0">
              <a:buNone/>
              <a:defRPr lang="zh-CN" sz="1400"/>
            </a:lvl2pPr>
            <a:lvl3pPr marL="914400" indent="0">
              <a:buNone/>
              <a:defRPr lang="zh-CN" sz="1200"/>
            </a:lvl3pPr>
            <a:lvl4pPr marL="1371600" indent="0">
              <a:buNone/>
              <a:defRPr lang="zh-CN" sz="1000"/>
            </a:lvl4pPr>
            <a:lvl5pPr marL="1828800" indent="0">
              <a:buNone/>
              <a:defRPr lang="zh-CN" sz="1000"/>
            </a:lvl5pPr>
            <a:lvl6pPr marL="2286000" indent="0">
              <a:buNone/>
              <a:defRPr lang="zh-CN" sz="1000"/>
            </a:lvl6pPr>
            <a:lvl7pPr marL="2743200" indent="0">
              <a:buNone/>
              <a:defRPr lang="zh-CN" sz="1000"/>
            </a:lvl7pPr>
            <a:lvl8pPr marL="3200400" indent="0">
              <a:buNone/>
              <a:defRPr lang="zh-CN" sz="1000"/>
            </a:lvl8pPr>
            <a:lvl9pPr marL="3657600" indent="0">
              <a:buNone/>
              <a:defRPr lang="zh-CN" sz="10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/>
              <a:t>演示文稿标题</a:t>
            </a:r>
            <a:endParaRPr 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294A09A9-5501-47C1-A89A-A340965A2BE2}" type="slidenum">
              <a:rPr lang="en-US" altLang="zh-CN" smtClean="0"/>
              <a:t>‹#›</a:t>
            </a:fld>
            <a:endParaRPr lang="zh-C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包含织物的图片&#10;&#10;说明已自动生成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013" y="1162701"/>
            <a:ext cx="1562100" cy="4394200"/>
          </a:xfrm>
          <a:prstGeom prst="rect">
            <a:avLst/>
          </a:prstGeom>
        </p:spPr>
      </p:pic>
      <p:sp>
        <p:nvSpPr>
          <p:cNvPr id="10" name="长方形 9"/>
          <p:cNvSpPr/>
          <p:nvPr userDrawn="1"/>
        </p:nvSpPr>
        <p:spPr>
          <a:xfrm>
            <a:off x="0" y="0"/>
            <a:ext cx="6096000" cy="6869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 dirty="0"/>
          </a:p>
        </p:txBody>
      </p:sp>
      <p:pic>
        <p:nvPicPr>
          <p:cNvPr id="13" name="图片 12" descr="一簇花&#10;&#10;自动生成的可信度较低的说明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59852" flipH="1">
            <a:off x="1760954" y="2048834"/>
            <a:ext cx="1230524" cy="228732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83880" y="978408"/>
            <a:ext cx="3749040" cy="1325880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/>
              <a:t>演示文稿标题</a:t>
            </a:r>
            <a:endParaRPr lang="zh-CN" dirty="0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294A09A9-5501-47C1-A89A-A340965A2BE2}" type="slidenum">
              <a:rPr lang="en-US" altLang="zh-CN" smtClean="0"/>
              <a:t>‹#›</a:t>
            </a:fld>
            <a:endParaRPr lang="zh-CN" dirty="0"/>
          </a:p>
        </p:txBody>
      </p:sp>
      <p:sp>
        <p:nvSpPr>
          <p:cNvPr id="32" name="内容占位符 5"/>
          <p:cNvSpPr>
            <a:spLocks noGrp="1"/>
          </p:cNvSpPr>
          <p:nvPr>
            <p:ph sz="quarter" idx="4"/>
          </p:nvPr>
        </p:nvSpPr>
        <p:spPr>
          <a:xfrm>
            <a:off x="8183880" y="2194560"/>
            <a:ext cx="3749040" cy="4306824"/>
          </a:xfrm>
        </p:spPr>
        <p:txBody>
          <a:bodyPr rtlCol="0">
            <a:normAutofit/>
          </a:bodyPr>
          <a:lstStyle>
            <a:lvl1pPr marL="0" indent="0">
              <a:lnSpc>
                <a:spcPct val="150000"/>
              </a:lnSpc>
              <a:buClr>
                <a:srgbClr val="73292A"/>
              </a:buClr>
              <a:buNone/>
              <a:defRPr lang="zh-CN" sz="2400"/>
            </a:lvl1pPr>
            <a:lvl2pPr marL="228600">
              <a:buClr>
                <a:srgbClr val="73292A"/>
              </a:buClr>
              <a:defRPr lang="zh-CN" sz="2000"/>
            </a:lvl2pPr>
            <a:lvl3pPr marL="685800">
              <a:buClr>
                <a:srgbClr val="73292A"/>
              </a:buClr>
              <a:defRPr lang="zh-CN" sz="1800"/>
            </a:lvl3pPr>
            <a:lvl4pPr marL="1143000">
              <a:buClr>
                <a:srgbClr val="73292A"/>
              </a:buClr>
              <a:defRPr lang="zh-CN" sz="1600"/>
            </a:lvl4pPr>
            <a:lvl5pPr marL="1600200">
              <a:buClr>
                <a:srgbClr val="73292A"/>
              </a:buClr>
              <a:defRPr lang="zh-CN" sz="1600"/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/>
          </a:p>
        </p:txBody>
      </p:sp>
      <p:pic>
        <p:nvPicPr>
          <p:cNvPr id="6" name="图片 5" descr="包含花朵、植物的图片&#10;&#10;说明已自动生成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235" y="2476883"/>
            <a:ext cx="749300" cy="2755900"/>
          </a:xfrm>
          <a:prstGeom prst="rect">
            <a:avLst/>
          </a:prstGeom>
        </p:spPr>
      </p:pic>
      <p:sp>
        <p:nvSpPr>
          <p:cNvPr id="11" name="文本占位符 33"/>
          <p:cNvSpPr>
            <a:spLocks noGrp="1"/>
          </p:cNvSpPr>
          <p:nvPr>
            <p:ph type="body" sz="quarter" idx="13" hasCustomPrompt="1"/>
          </p:nvPr>
        </p:nvSpPr>
        <p:spPr>
          <a:xfrm>
            <a:off x="1225296" y="1426464"/>
            <a:ext cx="3922776" cy="4242816"/>
          </a:xfrm>
        </p:spPr>
        <p:txBody>
          <a:bodyPr rtlCol="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lang="zh-CN" sz="300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 rtl="0"/>
            <a:r>
              <a:rPr lang="zh-CN"/>
              <a:t>X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 userDrawn="1"/>
        </p:nvSpPr>
        <p:spPr>
          <a:xfrm>
            <a:off x="1174276" y="-756"/>
            <a:ext cx="9843449" cy="56904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 dirty="0">
              <a:solidFill>
                <a:schemeClr val="bg1"/>
              </a:solidFill>
            </a:endParaRPr>
          </a:p>
        </p:txBody>
      </p:sp>
      <p:sp>
        <p:nvSpPr>
          <p:cNvPr id="9" name="长方形 8"/>
          <p:cNvSpPr/>
          <p:nvPr userDrawn="1"/>
        </p:nvSpPr>
        <p:spPr>
          <a:xfrm>
            <a:off x="1604189" y="-13446"/>
            <a:ext cx="8983623" cy="52577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 dirty="0"/>
          </a:p>
        </p:txBody>
      </p:sp>
      <p:pic>
        <p:nvPicPr>
          <p:cNvPr id="11" name="图片 10" descr="包含软体动物、昆虫的图片&#10;&#10;说明已自动生成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833" y="5110810"/>
            <a:ext cx="1207554" cy="354511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202474" y="-1953000"/>
            <a:ext cx="1485900" cy="53721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48028" y="1389888"/>
            <a:ext cx="8695944" cy="1325880"/>
          </a:xfrm>
        </p:spPr>
        <p:txBody>
          <a:bodyPr rtlCol="0"/>
          <a:lstStyle>
            <a:lvl1pPr algn="ctr">
              <a:defRPr lang="zh-CN">
                <a:latin typeface="Microsoft YaHei UI" panose="020B0503020204020204" pitchFamily="18" charset="-122"/>
                <a:ea typeface="Microsoft YaHei UI" panose="020B0503020204020204" pitchFamily="18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23516" y="2651760"/>
            <a:ext cx="7744968" cy="2697480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lang="zh-CN" sz="2000"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Gill Sans Nova Light" panose="020F0302020204030204" pitchFamily="34" charset="0"/>
              </a:defRPr>
            </a:lvl1pPr>
            <a:lvl2pPr algn="ctr">
              <a:lnSpc>
                <a:spcPct val="100000"/>
              </a:lnSpc>
              <a:defRPr lang="zh-CN" sz="1800"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Gill Sans Nova Light" panose="020F0302020204030204" pitchFamily="34" charset="0"/>
              </a:defRPr>
            </a:lvl2pPr>
            <a:lvl3pPr algn="ctr">
              <a:defRPr lang="zh-CN" sz="1600"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Gill Sans Nova Light" panose="020F0302020204030204" pitchFamily="34" charset="0"/>
              </a:defRPr>
            </a:lvl3pPr>
            <a:lvl4pPr algn="ctr">
              <a:defRPr lang="zh-CN" sz="1400"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Gill Sans Nova Light" panose="020F0302020204030204" pitchFamily="34" charset="0"/>
              </a:defRPr>
            </a:lvl4pPr>
            <a:lvl5pPr algn="ctr">
              <a:defRPr lang="zh-CN" sz="1400"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Gill Sans Nova Light" panose="020F0302020204030204" pitchFamily="34" charset="0"/>
              </a:defRPr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/>
              <a:t>演示文稿标题</a:t>
            </a:r>
            <a:endParaRPr lang="zh-CN" dirty="0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294A09A9-5501-47C1-A89A-A340965A2BE2}" type="slidenum">
              <a:rPr lang="en-US" altLang="zh-CN" smtClean="0"/>
              <a:t>‹#›</a:t>
            </a:fld>
            <a:endParaRPr lang="zh-C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长方形 4"/>
          <p:cNvSpPr/>
          <p:nvPr userDrawn="1"/>
        </p:nvSpPr>
        <p:spPr>
          <a:xfrm>
            <a:off x="0" y="3377183"/>
            <a:ext cx="12192000" cy="23265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 dirty="0"/>
          </a:p>
        </p:txBody>
      </p:sp>
      <p:pic>
        <p:nvPicPr>
          <p:cNvPr id="11" name="图片 10" descr="植物的特写&#10;&#10;自动生成的可信度较低的说明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87322" y="3187511"/>
            <a:ext cx="1422400" cy="5283200"/>
          </a:xfrm>
          <a:prstGeom prst="rect">
            <a:avLst/>
          </a:prstGeom>
        </p:spPr>
      </p:pic>
      <p:pic>
        <p:nvPicPr>
          <p:cNvPr id="9" name="图片 8" descr="包含被褥、织物的图片&#10;&#10;说明已自动生成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400022" y="287485"/>
            <a:ext cx="1485900" cy="5372100"/>
          </a:xfrm>
          <a:prstGeom prst="rect">
            <a:avLst/>
          </a:prstGeom>
        </p:spPr>
      </p:pic>
      <p:sp>
        <p:nvSpPr>
          <p:cNvPr id="13" name="长方形 12"/>
          <p:cNvSpPr/>
          <p:nvPr userDrawn="1"/>
        </p:nvSpPr>
        <p:spPr>
          <a:xfrm>
            <a:off x="232651" y="3633264"/>
            <a:ext cx="11740896" cy="178975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 dirty="0">
              <a:latin typeface="Microsoft YaHei UI Light" panose="020B0502040204020203" pitchFamily="34" charset="-79"/>
              <a:ea typeface="Microsoft YaHei UI Light" panose="020B0502040204020203" pitchFamily="34" charset="-122"/>
              <a:cs typeface="Gill Sans Light" panose="020B0302020104020203" pitchFamily="34" charset="-79"/>
            </a:endParaRPr>
          </a:p>
        </p:txBody>
      </p:sp>
      <p:pic>
        <p:nvPicPr>
          <p:cNvPr id="15" name="图片 14" descr="包含陶瓷、瓷器的图片&#10;&#10;说明已自动生成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90193">
            <a:off x="6957396" y="5090392"/>
            <a:ext cx="856832" cy="832525"/>
          </a:xfrm>
          <a:prstGeom prst="rect">
            <a:avLst/>
          </a:prstGeom>
        </p:spPr>
      </p:pic>
      <p:pic>
        <p:nvPicPr>
          <p:cNvPr id="17" name="图片 16" descr="包含文字的图片&#10;&#10;说明已自动生成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979" y="3252854"/>
            <a:ext cx="1206427" cy="62135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1153668" y="3977640"/>
            <a:ext cx="9884664" cy="731520"/>
          </a:xfrm>
        </p:spPr>
        <p:txBody>
          <a:bodyPr rtlCol="0" anchor="b">
            <a:normAutofit/>
          </a:bodyPr>
          <a:lstStyle>
            <a:lvl1pPr algn="ctr">
              <a:defRPr lang="zh-CN" sz="440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1153668" y="4700016"/>
            <a:ext cx="9884664" cy="457200"/>
          </a:xfrm>
        </p:spPr>
        <p:txBody>
          <a:bodyPr rtlCol="0" anchor="ctr"/>
          <a:lstStyle>
            <a:lvl1pPr marL="0" indent="0" algn="ctr">
              <a:buNone/>
              <a:defRPr lang="zh-CN"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lang="zh-CN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80999"/>
            <a:ext cx="10515600" cy="1325880"/>
          </a:xfrm>
        </p:spPr>
        <p:txBody>
          <a:bodyPr rtlCol="0"/>
          <a:lstStyle>
            <a:lvl1pPr algn="ctr">
              <a:defRPr lang="zh-CN">
                <a:latin typeface="Microsoft YaHei UI" panose="020B0503020204020204" pitchFamily="18" charset="-122"/>
                <a:ea typeface="Microsoft YaHei UI" panose="020B0503020204020204" pitchFamily="18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70832"/>
          </a:xfrm>
        </p:spPr>
        <p:txBody>
          <a:bodyPr rtlCol="0"/>
          <a:lstStyle>
            <a:lvl1pPr>
              <a:defRPr lang="zh-CN"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Gill Sans Nova Light" panose="020F0302020204030204" pitchFamily="34" charset="0"/>
              </a:defRPr>
            </a:lvl1pPr>
            <a:lvl2pPr>
              <a:defRPr lang="zh-CN"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Gill Sans Nova Light" panose="020F0302020204030204" pitchFamily="34" charset="0"/>
              </a:defRPr>
            </a:lvl2pPr>
            <a:lvl3pPr>
              <a:defRPr lang="zh-CN"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Gill Sans Nova Light" panose="020F0302020204030204" pitchFamily="34" charset="0"/>
              </a:defRPr>
            </a:lvl3pPr>
            <a:lvl4pPr>
              <a:defRPr lang="zh-CN"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Gill Sans Nova Light" panose="020F0302020204030204" pitchFamily="34" charset="0"/>
              </a:defRPr>
            </a:lvl4pPr>
            <a:lvl5pPr>
              <a:defRPr lang="zh-CN"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Gill Sans Nova Light" panose="020F0302020204030204" pitchFamily="34" charset="0"/>
              </a:defRPr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/>
              <a:t>演示文稿标题</a:t>
            </a:r>
            <a:endParaRPr 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294A09A9-5501-47C1-A89A-A340965A2BE2}" type="slidenum">
              <a:rPr lang="en-US" altLang="zh-CN" smtClean="0"/>
              <a:t>‹#›</a:t>
            </a:fld>
            <a:endParaRPr lang="zh-C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绿色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80999"/>
            <a:ext cx="10515600" cy="1325880"/>
          </a:xfrm>
        </p:spPr>
        <p:txBody>
          <a:bodyPr rtlCol="0"/>
          <a:lstStyle>
            <a:lvl1pPr algn="ctr">
              <a:defRPr lang="zh-CN">
                <a:latin typeface="Microsoft YaHei UI" panose="020B0503020204020204" pitchFamily="18" charset="-122"/>
                <a:ea typeface="Microsoft YaHei UI" panose="020B0503020204020204" pitchFamily="18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72000"/>
          </a:xfrm>
        </p:spPr>
        <p:txBody>
          <a:bodyPr rtlCol="0"/>
          <a:lstStyle>
            <a:lvl1pPr>
              <a:defRPr lang="zh-CN"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Gill Sans Nova Light" panose="020F0302020204030204" pitchFamily="34" charset="0"/>
              </a:defRPr>
            </a:lvl1pPr>
            <a:lvl2pPr>
              <a:defRPr lang="zh-CN"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Gill Sans Nova Light" panose="020F0302020204030204" pitchFamily="34" charset="0"/>
              </a:defRPr>
            </a:lvl2pPr>
            <a:lvl3pPr>
              <a:defRPr lang="zh-CN"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Gill Sans Nova Light" panose="020F0302020204030204" pitchFamily="34" charset="0"/>
              </a:defRPr>
            </a:lvl3pPr>
            <a:lvl4pPr>
              <a:defRPr lang="zh-CN"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Gill Sans Nova Light" panose="020F0302020204030204" pitchFamily="34" charset="0"/>
              </a:defRPr>
            </a:lvl4pPr>
            <a:lvl5pPr>
              <a:defRPr lang="zh-CN"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Gill Sans Nova Light" panose="020F0302020204030204" pitchFamily="34" charset="0"/>
              </a:defRPr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/>
              <a:t>演示文稿标题</a:t>
            </a:r>
            <a:endParaRPr 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294A09A9-5501-47C1-A89A-A340965A2BE2}" type="slidenum">
              <a:rPr lang="en-US" altLang="zh-CN" smtClean="0"/>
              <a:t>‹#›</a:t>
            </a:fld>
            <a:endParaRPr lang="zh-C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节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长方形 5"/>
          <p:cNvSpPr/>
          <p:nvPr userDrawn="1"/>
        </p:nvSpPr>
        <p:spPr>
          <a:xfrm>
            <a:off x="0" y="1533950"/>
            <a:ext cx="12192000" cy="3790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 dirty="0"/>
          </a:p>
        </p:txBody>
      </p:sp>
      <p:pic>
        <p:nvPicPr>
          <p:cNvPr id="8" name="图片 7" descr="包含织物的图片&#10;&#10;说明已自动生成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056236" y="-1772981"/>
            <a:ext cx="2147050" cy="6039669"/>
          </a:xfrm>
          <a:prstGeom prst="rect">
            <a:avLst/>
          </a:prstGeom>
        </p:spPr>
      </p:pic>
      <p:sp>
        <p:nvSpPr>
          <p:cNvPr id="12" name="长方形 11"/>
          <p:cNvSpPr/>
          <p:nvPr userDrawn="1"/>
        </p:nvSpPr>
        <p:spPr>
          <a:xfrm>
            <a:off x="225552" y="1796143"/>
            <a:ext cx="11740896" cy="326571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 dirty="0"/>
          </a:p>
        </p:txBody>
      </p:sp>
      <p:pic>
        <p:nvPicPr>
          <p:cNvPr id="16" name="图片 15" descr="包含花朵、植物的图片&#10;&#10;说明已自动生成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307543" y="-287017"/>
            <a:ext cx="1051334" cy="3866771"/>
          </a:xfrm>
          <a:prstGeom prst="rect">
            <a:avLst/>
          </a:prstGeom>
        </p:spPr>
      </p:pic>
      <p:pic>
        <p:nvPicPr>
          <p:cNvPr id="19" name="图片 18" descr="包含软体动物、昆虫的图片&#10;&#10;说明已自动生成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222" y="4923380"/>
            <a:ext cx="1207554" cy="35451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43456" y="2404872"/>
            <a:ext cx="8705088" cy="2002536"/>
          </a:xfrm>
        </p:spPr>
        <p:txBody>
          <a:bodyPr rtlCol="0" anchor="t">
            <a:normAutofit/>
          </a:bodyPr>
          <a:lstStyle>
            <a:lvl1pPr algn="ctr">
              <a:defRPr lang="zh-CN" sz="440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743454" y="3964517"/>
            <a:ext cx="8705089" cy="457200"/>
          </a:xfrm>
        </p:spPr>
        <p:txBody>
          <a:bodyPr rtlCol="0" anchor="ctr"/>
          <a:lstStyle>
            <a:lvl1pPr marL="0" indent="0" algn="ctr">
              <a:buNone/>
              <a:defRPr lang="zh-CN" sz="2400">
                <a:solidFill>
                  <a:schemeClr val="accent3"/>
                </a:solidFill>
              </a:defRPr>
            </a:lvl1pPr>
            <a:lvl2pPr marL="457200" indent="0">
              <a:buNone/>
              <a:defRPr lang="zh-CN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27" name="文本占位符 24"/>
          <p:cNvSpPr>
            <a:spLocks noGrp="1"/>
          </p:cNvSpPr>
          <p:nvPr>
            <p:ph type="body" sz="quarter" idx="11" hasCustomPrompt="1"/>
          </p:nvPr>
        </p:nvSpPr>
        <p:spPr>
          <a:xfrm>
            <a:off x="10149667" y="3189069"/>
            <a:ext cx="945473" cy="1936750"/>
          </a:xfrm>
        </p:spPr>
        <p:txBody>
          <a:bodyPr rtlCol="0">
            <a:noAutofit/>
          </a:bodyPr>
          <a:lstStyle>
            <a:lvl1pPr marL="0" indent="0">
              <a:buNone/>
              <a:defRPr lang="zh-CN" sz="14000" b="1">
                <a:solidFill>
                  <a:schemeClr val="tx2"/>
                </a:solidFill>
                <a:latin typeface="+mj-ea"/>
                <a:ea typeface="+mj-ea"/>
              </a:defRPr>
            </a:lvl1pPr>
          </a:lstStyle>
          <a:p>
            <a:pPr lvl="0" rtl="0"/>
            <a:r>
              <a:rPr lang="zh-CN"/>
              <a:t>”</a:t>
            </a:r>
          </a:p>
        </p:txBody>
      </p:sp>
      <p:sp>
        <p:nvSpPr>
          <p:cNvPr id="28" name="文本占位符 24"/>
          <p:cNvSpPr>
            <a:spLocks noGrp="1"/>
          </p:cNvSpPr>
          <p:nvPr>
            <p:ph type="body" sz="quarter" idx="10" hasCustomPrompt="1"/>
          </p:nvPr>
        </p:nvSpPr>
        <p:spPr>
          <a:xfrm>
            <a:off x="1033184" y="2136567"/>
            <a:ext cx="941832" cy="1936750"/>
          </a:xfrm>
        </p:spPr>
        <p:txBody>
          <a:bodyPr rtlCol="0">
            <a:noAutofit/>
          </a:bodyPr>
          <a:lstStyle>
            <a:lvl1pPr marL="0" indent="0">
              <a:buNone/>
              <a:defRPr lang="zh-CN" sz="14000" b="1">
                <a:solidFill>
                  <a:schemeClr val="tx2"/>
                </a:solidFill>
                <a:latin typeface="+mj-ea"/>
                <a:ea typeface="+mj-ea"/>
              </a:defRPr>
            </a:lvl1pPr>
          </a:lstStyle>
          <a:p>
            <a:pPr lvl="0" rtl="0"/>
            <a:r>
              <a:rPr lang="zh-CN"/>
              <a:t>“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布局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长方形 5"/>
          <p:cNvSpPr/>
          <p:nvPr userDrawn="1"/>
        </p:nvSpPr>
        <p:spPr>
          <a:xfrm>
            <a:off x="553443" y="0"/>
            <a:ext cx="11105522" cy="62446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 dirty="0"/>
          </a:p>
        </p:txBody>
      </p:sp>
      <p:sp>
        <p:nvSpPr>
          <p:cNvPr id="8" name="长方形 7"/>
          <p:cNvSpPr/>
          <p:nvPr userDrawn="1"/>
        </p:nvSpPr>
        <p:spPr>
          <a:xfrm>
            <a:off x="877579" y="0"/>
            <a:ext cx="10460969" cy="58727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 dirty="0"/>
          </a:p>
        </p:txBody>
      </p:sp>
      <p:pic>
        <p:nvPicPr>
          <p:cNvPr id="10" name="图片 9" descr="包含软体动物、昆虫的图片&#10;&#10;说明已自动生成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275" y="5738220"/>
            <a:ext cx="1207554" cy="35451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 lang="zh-CN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22" name="图片占位符 17"/>
          <p:cNvSpPr>
            <a:spLocks noGrp="1" noChangeAspect="1"/>
          </p:cNvSpPr>
          <p:nvPr>
            <p:ph type="pic" sz="quarter" idx="12"/>
          </p:nvPr>
        </p:nvSpPr>
        <p:spPr>
          <a:xfrm>
            <a:off x="1375868" y="1797050"/>
            <a:ext cx="2057400" cy="20589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lang="zh-CN" sz="1800"/>
            </a:lvl1pPr>
          </a:lstStyle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3"/>
          </p:nvPr>
        </p:nvSpPr>
        <p:spPr>
          <a:xfrm>
            <a:off x="1326173" y="3946525"/>
            <a:ext cx="2194560" cy="35560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sz="2000">
                <a:latin typeface="Microsoft YaHei UI" panose="020B0503020204020204" pitchFamily="18" charset="-122"/>
                <a:ea typeface="Microsoft YaHei UI" panose="020B0503020204020204" pitchFamily="18" charset="-122"/>
              </a:defRPr>
            </a:lvl1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21" name="文本占位符 19"/>
          <p:cNvSpPr>
            <a:spLocks noGrp="1"/>
          </p:cNvSpPr>
          <p:nvPr>
            <p:ph type="body" sz="quarter" idx="14"/>
          </p:nvPr>
        </p:nvSpPr>
        <p:spPr>
          <a:xfrm>
            <a:off x="1328309" y="4306415"/>
            <a:ext cx="2194560" cy="27432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sz="1600">
                <a:latin typeface="+mn-ea"/>
                <a:ea typeface="+mn-ea"/>
              </a:defRPr>
            </a:lvl1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31" name="图片占位符 17"/>
          <p:cNvSpPr>
            <a:spLocks noGrp="1" noChangeAspect="1"/>
          </p:cNvSpPr>
          <p:nvPr>
            <p:ph type="pic" sz="quarter" idx="17"/>
          </p:nvPr>
        </p:nvSpPr>
        <p:spPr>
          <a:xfrm>
            <a:off x="3828270" y="1797050"/>
            <a:ext cx="2057400" cy="20589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lang="zh-CN" sz="1800"/>
            </a:lvl1pPr>
          </a:lstStyle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33" name="文本占位符 19"/>
          <p:cNvSpPr>
            <a:spLocks noGrp="1"/>
          </p:cNvSpPr>
          <p:nvPr>
            <p:ph type="body" sz="quarter" idx="19"/>
          </p:nvPr>
        </p:nvSpPr>
        <p:spPr>
          <a:xfrm>
            <a:off x="3763663" y="3926721"/>
            <a:ext cx="2194560" cy="35560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sz="2000">
                <a:latin typeface="Microsoft YaHei UI" panose="020B0503020204020204" pitchFamily="18" charset="-122"/>
                <a:ea typeface="Microsoft YaHei UI" panose="020B0503020204020204" pitchFamily="18" charset="-122"/>
              </a:defRPr>
            </a:lvl1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32" name="文本占位符 19"/>
          <p:cNvSpPr>
            <a:spLocks noGrp="1"/>
          </p:cNvSpPr>
          <p:nvPr>
            <p:ph type="body" sz="quarter" idx="18"/>
          </p:nvPr>
        </p:nvSpPr>
        <p:spPr>
          <a:xfrm>
            <a:off x="3765799" y="4286611"/>
            <a:ext cx="2194560" cy="27432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sz="1600">
                <a:latin typeface="+mn-ea"/>
                <a:ea typeface="+mn-ea"/>
              </a:defRPr>
            </a:lvl1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30" name="图片占位符 17"/>
          <p:cNvSpPr>
            <a:spLocks noGrp="1" noChangeAspect="1"/>
          </p:cNvSpPr>
          <p:nvPr>
            <p:ph type="pic" sz="quarter" idx="16"/>
          </p:nvPr>
        </p:nvSpPr>
        <p:spPr>
          <a:xfrm>
            <a:off x="6280672" y="1797050"/>
            <a:ext cx="2057400" cy="20589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lang="zh-CN" sz="1800"/>
            </a:lvl1pPr>
          </a:lstStyle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35" name="文本占位符 19"/>
          <p:cNvSpPr>
            <a:spLocks noGrp="1"/>
          </p:cNvSpPr>
          <p:nvPr>
            <p:ph type="body" sz="quarter" idx="21"/>
          </p:nvPr>
        </p:nvSpPr>
        <p:spPr>
          <a:xfrm>
            <a:off x="6216065" y="3946525"/>
            <a:ext cx="2194560" cy="35560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sz="2000">
                <a:latin typeface="Microsoft YaHei UI" panose="020B0503020204020204" pitchFamily="18" charset="-122"/>
                <a:ea typeface="Microsoft YaHei UI" panose="020B0503020204020204" pitchFamily="18" charset="-122"/>
              </a:defRPr>
            </a:lvl1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34" name="文本占位符 19"/>
          <p:cNvSpPr>
            <a:spLocks noGrp="1"/>
          </p:cNvSpPr>
          <p:nvPr>
            <p:ph type="body" sz="quarter" idx="20"/>
          </p:nvPr>
        </p:nvSpPr>
        <p:spPr>
          <a:xfrm>
            <a:off x="6218201" y="4306415"/>
            <a:ext cx="2194560" cy="27432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sz="1600">
                <a:latin typeface="+mn-ea"/>
                <a:ea typeface="+mn-ea"/>
              </a:defRPr>
            </a:lvl1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29" name="图片占位符 17"/>
          <p:cNvSpPr>
            <a:spLocks noGrp="1" noChangeAspect="1"/>
          </p:cNvSpPr>
          <p:nvPr>
            <p:ph type="pic" sz="quarter" idx="15"/>
          </p:nvPr>
        </p:nvSpPr>
        <p:spPr>
          <a:xfrm>
            <a:off x="8733074" y="1797050"/>
            <a:ext cx="2057400" cy="20589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lang="zh-CN" sz="1800"/>
            </a:lvl1pPr>
          </a:lstStyle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37" name="文本占位符 19"/>
          <p:cNvSpPr>
            <a:spLocks noGrp="1"/>
          </p:cNvSpPr>
          <p:nvPr>
            <p:ph type="body" sz="quarter" idx="23"/>
          </p:nvPr>
        </p:nvSpPr>
        <p:spPr>
          <a:xfrm>
            <a:off x="8666331" y="3946525"/>
            <a:ext cx="2194560" cy="35560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sz="2000">
                <a:latin typeface="Microsoft YaHei UI" panose="020B0503020204020204" pitchFamily="18" charset="-122"/>
                <a:ea typeface="Microsoft YaHei UI" panose="020B0503020204020204" pitchFamily="18" charset="-122"/>
              </a:defRPr>
            </a:lvl1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36" name="文本占位符 19"/>
          <p:cNvSpPr>
            <a:spLocks noGrp="1"/>
          </p:cNvSpPr>
          <p:nvPr>
            <p:ph type="body" sz="quarter" idx="22"/>
          </p:nvPr>
        </p:nvSpPr>
        <p:spPr>
          <a:xfrm>
            <a:off x="8668467" y="4306415"/>
            <a:ext cx="2194560" cy="27432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sz="1600">
                <a:latin typeface="+mn-ea"/>
                <a:ea typeface="+mn-ea"/>
              </a:defRPr>
            </a:lvl1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/>
              <a:t>演示文稿标题</a:t>
            </a:r>
            <a:endParaRPr 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294A09A9-5501-47C1-A89A-A340965A2BE2}" type="slidenum">
              <a:rPr lang="en-US" altLang="zh-CN" smtClean="0"/>
              <a:t>‹#›</a:t>
            </a:fld>
            <a:endParaRPr lang="zh-C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长方形 5"/>
          <p:cNvSpPr/>
          <p:nvPr userDrawn="1"/>
        </p:nvSpPr>
        <p:spPr>
          <a:xfrm>
            <a:off x="553443" y="0"/>
            <a:ext cx="11105522" cy="62446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 dirty="0"/>
          </a:p>
        </p:txBody>
      </p:sp>
      <p:sp>
        <p:nvSpPr>
          <p:cNvPr id="8" name="长方形 7"/>
          <p:cNvSpPr/>
          <p:nvPr userDrawn="1"/>
        </p:nvSpPr>
        <p:spPr>
          <a:xfrm>
            <a:off x="877579" y="0"/>
            <a:ext cx="10460969" cy="58727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 dirty="0"/>
          </a:p>
        </p:txBody>
      </p:sp>
      <p:pic>
        <p:nvPicPr>
          <p:cNvPr id="10" name="图片 9" descr="包含软体动物、昆虫的图片&#10;&#10;说明已自动生成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275" y="5738220"/>
            <a:ext cx="1207554" cy="35451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 lang="zh-CN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22" name="图片占位符 17"/>
          <p:cNvSpPr>
            <a:spLocks noGrp="1" noChangeAspect="1"/>
          </p:cNvSpPr>
          <p:nvPr>
            <p:ph type="pic" sz="quarter" idx="12"/>
          </p:nvPr>
        </p:nvSpPr>
        <p:spPr>
          <a:xfrm>
            <a:off x="1681364" y="1658061"/>
            <a:ext cx="1160392" cy="11612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lang="zh-CN" sz="1800"/>
            </a:lvl1pPr>
          </a:lstStyle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3"/>
          </p:nvPr>
        </p:nvSpPr>
        <p:spPr>
          <a:xfrm>
            <a:off x="1106424" y="2926080"/>
            <a:ext cx="2322576" cy="182880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sz="1600" spc="20" baseline="0">
                <a:latin typeface="Microsoft YaHei UI" panose="020B0503020204020204" pitchFamily="18" charset="-122"/>
                <a:ea typeface="Microsoft YaHei UI" panose="020B0503020204020204" pitchFamily="18" charset="-122"/>
              </a:defRPr>
            </a:lvl1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21" name="文本占位符 19"/>
          <p:cNvSpPr>
            <a:spLocks noGrp="1"/>
          </p:cNvSpPr>
          <p:nvPr>
            <p:ph type="body" sz="quarter" idx="14"/>
          </p:nvPr>
        </p:nvSpPr>
        <p:spPr>
          <a:xfrm>
            <a:off x="1106424" y="3145536"/>
            <a:ext cx="2322576" cy="265176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sz="1400" spc="20" baseline="0">
                <a:latin typeface="+mn-ea"/>
                <a:ea typeface="+mn-ea"/>
              </a:defRPr>
            </a:lvl1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46" name="图片占位符 17"/>
          <p:cNvSpPr>
            <a:spLocks noGrp="1" noChangeAspect="1"/>
          </p:cNvSpPr>
          <p:nvPr>
            <p:ph type="pic" sz="quarter" idx="26"/>
          </p:nvPr>
        </p:nvSpPr>
        <p:spPr>
          <a:xfrm>
            <a:off x="1681364" y="3818492"/>
            <a:ext cx="1160392" cy="11612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lang="zh-CN" sz="1800"/>
            </a:lvl1pPr>
          </a:lstStyle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45" name="文本占位符 19"/>
          <p:cNvSpPr>
            <a:spLocks noGrp="1"/>
          </p:cNvSpPr>
          <p:nvPr>
            <p:ph type="body" sz="quarter" idx="25"/>
          </p:nvPr>
        </p:nvSpPr>
        <p:spPr>
          <a:xfrm>
            <a:off x="1106424" y="5086511"/>
            <a:ext cx="2322576" cy="182880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sz="1600" spc="20" baseline="0">
                <a:latin typeface="Microsoft YaHei UI" panose="020B0503020204020204" pitchFamily="18" charset="-122"/>
                <a:ea typeface="Microsoft YaHei UI" panose="020B0503020204020204" pitchFamily="18" charset="-122"/>
              </a:defRPr>
            </a:lvl1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44" name="文本占位符 19"/>
          <p:cNvSpPr>
            <a:spLocks noGrp="1"/>
          </p:cNvSpPr>
          <p:nvPr>
            <p:ph type="body" sz="quarter" idx="24"/>
          </p:nvPr>
        </p:nvSpPr>
        <p:spPr>
          <a:xfrm>
            <a:off x="1106424" y="5305967"/>
            <a:ext cx="2322576" cy="265176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sz="1400" spc="20" baseline="0">
                <a:latin typeface="+mn-ea"/>
                <a:ea typeface="+mn-ea"/>
              </a:defRPr>
            </a:lvl1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31" name="图片占位符 17"/>
          <p:cNvSpPr>
            <a:spLocks noGrp="1" noChangeAspect="1"/>
          </p:cNvSpPr>
          <p:nvPr>
            <p:ph type="pic" sz="quarter" idx="17"/>
          </p:nvPr>
        </p:nvSpPr>
        <p:spPr>
          <a:xfrm>
            <a:off x="4226754" y="1658061"/>
            <a:ext cx="1160392" cy="11612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lang="zh-CN" sz="1800"/>
            </a:lvl1pPr>
          </a:lstStyle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33" name="文本占位符 19"/>
          <p:cNvSpPr>
            <a:spLocks noGrp="1"/>
          </p:cNvSpPr>
          <p:nvPr>
            <p:ph type="body" sz="quarter" idx="19"/>
          </p:nvPr>
        </p:nvSpPr>
        <p:spPr>
          <a:xfrm>
            <a:off x="3639312" y="2926080"/>
            <a:ext cx="2322576" cy="182880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sz="1600" spc="20" baseline="0">
                <a:latin typeface="Microsoft YaHei UI" panose="020B0503020204020204" pitchFamily="18" charset="-122"/>
                <a:ea typeface="Microsoft YaHei UI" panose="020B0503020204020204" pitchFamily="18" charset="-122"/>
              </a:defRPr>
            </a:lvl1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32" name="文本占位符 19"/>
          <p:cNvSpPr>
            <a:spLocks noGrp="1"/>
          </p:cNvSpPr>
          <p:nvPr>
            <p:ph type="body" sz="quarter" idx="18"/>
          </p:nvPr>
        </p:nvSpPr>
        <p:spPr>
          <a:xfrm>
            <a:off x="3639312" y="3145536"/>
            <a:ext cx="2322576" cy="265176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sz="1400" spc="20" baseline="0">
                <a:latin typeface="+mn-ea"/>
                <a:ea typeface="+mn-ea"/>
              </a:defRPr>
            </a:lvl1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16" name="图片占位符 17"/>
          <p:cNvSpPr>
            <a:spLocks noGrp="1" noChangeAspect="1"/>
          </p:cNvSpPr>
          <p:nvPr>
            <p:ph type="pic" sz="quarter" idx="29"/>
          </p:nvPr>
        </p:nvSpPr>
        <p:spPr>
          <a:xfrm>
            <a:off x="4226754" y="3818492"/>
            <a:ext cx="1160392" cy="11612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lang="zh-CN" sz="1800"/>
            </a:lvl1pPr>
          </a:lstStyle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23" name="文本占位符 19"/>
          <p:cNvSpPr>
            <a:spLocks noGrp="1"/>
          </p:cNvSpPr>
          <p:nvPr>
            <p:ph type="body" sz="quarter" idx="31"/>
          </p:nvPr>
        </p:nvSpPr>
        <p:spPr>
          <a:xfrm>
            <a:off x="3639312" y="5086511"/>
            <a:ext cx="2322576" cy="182880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sz="1600" spc="20" baseline="0">
                <a:latin typeface="Microsoft YaHei UI" panose="020B0503020204020204" pitchFamily="18" charset="-122"/>
                <a:ea typeface="Microsoft YaHei UI" panose="020B0503020204020204" pitchFamily="18" charset="-122"/>
              </a:defRPr>
            </a:lvl1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18" name="文本占位符 19"/>
          <p:cNvSpPr>
            <a:spLocks noGrp="1"/>
          </p:cNvSpPr>
          <p:nvPr>
            <p:ph type="body" sz="quarter" idx="30"/>
          </p:nvPr>
        </p:nvSpPr>
        <p:spPr>
          <a:xfrm>
            <a:off x="3639312" y="5305967"/>
            <a:ext cx="2322576" cy="265176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sz="1400" spc="20" baseline="0">
                <a:latin typeface="+mn-ea"/>
                <a:ea typeface="+mn-ea"/>
              </a:defRPr>
            </a:lvl1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30" name="图片占位符 17"/>
          <p:cNvSpPr>
            <a:spLocks noGrp="1" noChangeAspect="1"/>
          </p:cNvSpPr>
          <p:nvPr>
            <p:ph type="pic" sz="quarter" idx="16"/>
          </p:nvPr>
        </p:nvSpPr>
        <p:spPr>
          <a:xfrm>
            <a:off x="6772144" y="1658061"/>
            <a:ext cx="1160392" cy="11612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lang="zh-CN" sz="1800"/>
            </a:lvl1pPr>
          </a:lstStyle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35" name="文本占位符 19"/>
          <p:cNvSpPr>
            <a:spLocks noGrp="1"/>
          </p:cNvSpPr>
          <p:nvPr>
            <p:ph type="body" sz="quarter" idx="21"/>
          </p:nvPr>
        </p:nvSpPr>
        <p:spPr>
          <a:xfrm>
            <a:off x="6172200" y="2926080"/>
            <a:ext cx="2322576" cy="182880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sz="1600" spc="20" baseline="0">
                <a:latin typeface="Microsoft YaHei UI" panose="020B0503020204020204" pitchFamily="18" charset="-122"/>
                <a:ea typeface="Microsoft YaHei UI" panose="020B0503020204020204" pitchFamily="18" charset="-122"/>
              </a:defRPr>
            </a:lvl1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34" name="文本占位符 19"/>
          <p:cNvSpPr>
            <a:spLocks noGrp="1"/>
          </p:cNvSpPr>
          <p:nvPr>
            <p:ph type="body" sz="quarter" idx="20"/>
          </p:nvPr>
        </p:nvSpPr>
        <p:spPr>
          <a:xfrm>
            <a:off x="6172200" y="3145536"/>
            <a:ext cx="2322576" cy="265176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sz="1400" spc="20" baseline="0">
                <a:latin typeface="+mn-ea"/>
                <a:ea typeface="+mn-ea"/>
              </a:defRPr>
            </a:lvl1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14" name="图片占位符 17"/>
          <p:cNvSpPr>
            <a:spLocks noGrp="1" noChangeAspect="1"/>
          </p:cNvSpPr>
          <p:nvPr>
            <p:ph type="pic" sz="quarter" idx="28"/>
          </p:nvPr>
        </p:nvSpPr>
        <p:spPr>
          <a:xfrm>
            <a:off x="6772144" y="3818492"/>
            <a:ext cx="1160392" cy="11612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lang="zh-CN" sz="1800"/>
            </a:lvl1pPr>
          </a:lstStyle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27" name="文本占位符 19"/>
          <p:cNvSpPr>
            <a:spLocks noGrp="1"/>
          </p:cNvSpPr>
          <p:nvPr>
            <p:ph type="body" sz="quarter" idx="33"/>
          </p:nvPr>
        </p:nvSpPr>
        <p:spPr>
          <a:xfrm>
            <a:off x="6172200" y="5086511"/>
            <a:ext cx="2322576" cy="182880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sz="1600" spc="20" baseline="0">
                <a:latin typeface="Microsoft YaHei UI" panose="020B0503020204020204" pitchFamily="18" charset="-122"/>
                <a:ea typeface="Microsoft YaHei UI" panose="020B0503020204020204" pitchFamily="18" charset="-122"/>
              </a:defRPr>
            </a:lvl1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25" name="文本占位符 19"/>
          <p:cNvSpPr>
            <a:spLocks noGrp="1"/>
          </p:cNvSpPr>
          <p:nvPr>
            <p:ph type="body" sz="quarter" idx="32"/>
          </p:nvPr>
        </p:nvSpPr>
        <p:spPr>
          <a:xfrm>
            <a:off x="6172200" y="5305967"/>
            <a:ext cx="2322576" cy="265176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sz="1400" spc="20" baseline="0">
                <a:latin typeface="+mn-ea"/>
                <a:ea typeface="+mn-ea"/>
              </a:defRPr>
            </a:lvl1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29" name="图片占位符 17"/>
          <p:cNvSpPr>
            <a:spLocks noGrp="1" noChangeAspect="1"/>
          </p:cNvSpPr>
          <p:nvPr>
            <p:ph type="pic" sz="quarter" idx="15"/>
          </p:nvPr>
        </p:nvSpPr>
        <p:spPr>
          <a:xfrm>
            <a:off x="9317533" y="1658061"/>
            <a:ext cx="1160392" cy="11612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lang="zh-CN" sz="1800"/>
            </a:lvl1pPr>
          </a:lstStyle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37" name="文本占位符 19"/>
          <p:cNvSpPr>
            <a:spLocks noGrp="1"/>
          </p:cNvSpPr>
          <p:nvPr>
            <p:ph type="body" sz="quarter" idx="23"/>
          </p:nvPr>
        </p:nvSpPr>
        <p:spPr>
          <a:xfrm>
            <a:off x="8705088" y="2926080"/>
            <a:ext cx="2322576" cy="182880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sz="1600" spc="20" baseline="0">
                <a:latin typeface="Microsoft YaHei UI" panose="020B0503020204020204" pitchFamily="18" charset="-122"/>
                <a:ea typeface="Microsoft YaHei UI" panose="020B0503020204020204" pitchFamily="18" charset="-122"/>
              </a:defRPr>
            </a:lvl1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36" name="文本占位符 19"/>
          <p:cNvSpPr>
            <a:spLocks noGrp="1"/>
          </p:cNvSpPr>
          <p:nvPr>
            <p:ph type="body" sz="quarter" idx="22"/>
          </p:nvPr>
        </p:nvSpPr>
        <p:spPr>
          <a:xfrm>
            <a:off x="8705088" y="3145536"/>
            <a:ext cx="2322576" cy="265176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sz="1400" spc="20" baseline="0">
                <a:latin typeface="+mn-ea"/>
                <a:ea typeface="+mn-ea"/>
              </a:defRPr>
            </a:lvl1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47" name="图片占位符 17"/>
          <p:cNvSpPr>
            <a:spLocks noGrp="1" noChangeAspect="1"/>
          </p:cNvSpPr>
          <p:nvPr>
            <p:ph type="pic" sz="quarter" idx="27"/>
          </p:nvPr>
        </p:nvSpPr>
        <p:spPr>
          <a:xfrm>
            <a:off x="9317533" y="3818492"/>
            <a:ext cx="1160392" cy="11612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lang="zh-CN" sz="1800"/>
            </a:lvl1pPr>
          </a:lstStyle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42" name="文本占位符 19"/>
          <p:cNvSpPr>
            <a:spLocks noGrp="1"/>
          </p:cNvSpPr>
          <p:nvPr>
            <p:ph type="body" sz="quarter" idx="35"/>
          </p:nvPr>
        </p:nvSpPr>
        <p:spPr>
          <a:xfrm>
            <a:off x="8705088" y="5086511"/>
            <a:ext cx="2322576" cy="182880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sz="1600" spc="20" baseline="0">
                <a:latin typeface="Microsoft YaHei UI" panose="020B0503020204020204" pitchFamily="18" charset="-122"/>
                <a:ea typeface="Microsoft YaHei UI" panose="020B0503020204020204" pitchFamily="18" charset="-122"/>
              </a:defRPr>
            </a:lvl1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41" name="文本占位符 19"/>
          <p:cNvSpPr>
            <a:spLocks noGrp="1"/>
          </p:cNvSpPr>
          <p:nvPr>
            <p:ph type="body" sz="quarter" idx="34"/>
          </p:nvPr>
        </p:nvSpPr>
        <p:spPr>
          <a:xfrm>
            <a:off x="8705088" y="5305967"/>
            <a:ext cx="2322576" cy="265176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sz="1400" spc="20" baseline="0">
                <a:latin typeface="+mn-ea"/>
                <a:ea typeface="+mn-ea"/>
              </a:defRPr>
            </a:lvl1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/>
              <a:t>演示文稿标题</a:t>
            </a:r>
            <a:endParaRPr 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294A09A9-5501-47C1-A89A-A340965A2BE2}" type="slidenum">
              <a:rPr lang="en-US" altLang="zh-CN" smtClean="0"/>
              <a:t>‹#›</a:t>
            </a:fld>
            <a:endParaRPr lang="zh-C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</a:lstStyle>
          <a:p>
            <a:pPr rtl="0"/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zh-CN"/>
            </a:defPPr>
          </a:lstStyle>
          <a:p>
            <a:pPr lvl="0" rtl="0"/>
            <a:r>
              <a:rPr lang="zh-CN"/>
              <a:t>单击此处编辑母版文本样式</a:t>
            </a:r>
          </a:p>
          <a:p>
            <a:pPr lvl="1" rtl="0"/>
            <a:r>
              <a:rPr lang="zh-CN"/>
              <a:t>第二级</a:t>
            </a:r>
          </a:p>
          <a:p>
            <a:pPr lvl="2" rtl="0"/>
            <a:r>
              <a:rPr lang="zh-CN"/>
              <a:t>第三级</a:t>
            </a:r>
          </a:p>
          <a:p>
            <a:pPr lvl="3" rtl="0"/>
            <a:r>
              <a:rPr lang="zh-CN"/>
              <a:t>第四级</a:t>
            </a:r>
          </a:p>
          <a:p>
            <a:pPr lvl="4" rtl="0"/>
            <a:r>
              <a:rPr lang="zh-CN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2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zh-CN" sz="1200">
                <a:solidFill>
                  <a:schemeClr val="tx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Gill Sans Nova Light" panose="020F0302020204030204" pitchFamily="34" charset="0"/>
              </a:defRPr>
            </a:lvl1pPr>
          </a:lstStyle>
          <a:p>
            <a:pPr rtl="0"/>
            <a:r>
              <a:rPr lang="zh-CN"/>
              <a:t>演示文稿标题</a:t>
            </a:r>
            <a:endParaRPr lang="zh-CN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0800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zh-CN" sz="1200">
                <a:solidFill>
                  <a:schemeClr val="tx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Gill Sans Nova Light" panose="020F0302020204030204" pitchFamily="34" charset="0"/>
              </a:defRPr>
            </a:lvl1pPr>
          </a:lstStyle>
          <a:p>
            <a:pPr rtl="0"/>
            <a:fld id="{294A09A9-5501-47C1-A89A-A340965A2BE2}" type="slidenum">
              <a:rPr lang="en-US" altLang="zh-CN" smtClean="0"/>
              <a:t>‹#›</a:t>
            </a:fld>
            <a:endParaRPr 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CN" sz="4400" kern="1200">
          <a:solidFill>
            <a:schemeClr val="accent3"/>
          </a:solidFill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73292A"/>
        </a:buClr>
        <a:buFont typeface="Arial" panose="020B0604020202020204" pitchFamily="34" charset="0"/>
        <a:buChar char="•"/>
        <a:defRPr lang="zh-CN" sz="2800" kern="1200">
          <a:solidFill>
            <a:schemeClr val="accent3"/>
          </a:solidFill>
          <a:latin typeface="+mn-ea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lang="zh-CN" sz="2400" kern="1200">
          <a:solidFill>
            <a:schemeClr val="accent3"/>
          </a:solidFill>
          <a:latin typeface="+mn-ea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lang="zh-CN" sz="2000" kern="1200">
          <a:solidFill>
            <a:schemeClr val="accent3"/>
          </a:solidFill>
          <a:latin typeface="+mn-ea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lang="zh-CN" sz="1800" kern="1200">
          <a:solidFill>
            <a:schemeClr val="accent3"/>
          </a:solidFill>
          <a:latin typeface="+mn-ea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lang="zh-CN" sz="1800" kern="1200">
          <a:solidFill>
            <a:schemeClr val="accent3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zh.wikipedia.org/wiki/%E6%96%87%E4%BB%B6" TargetMode="External"/><Relationship Id="rId4" Type="http://schemas.openxmlformats.org/officeDocument/2006/relationships/hyperlink" Target="https://zh.wikipedia.org/wiki/%E8%AA%9E%E6%96%99%E5%BA%AB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altLang="en-US" dirty="0"/>
              <a:t>数据结构</a:t>
            </a:r>
            <a:endParaRPr 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dirty="0"/>
              <a:t>Mirjam Nilsson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>
                <a:solidFill>
                  <a:schemeClr val="accent3"/>
                </a:solidFill>
                <a:latin typeface="Microsoft YaHei UI" panose="020B0503020204020204" pitchFamily="18" charset="77"/>
                <a:ea typeface="Microsoft YaHei UI" panose="020B0503020204020204" pitchFamily="18" charset="-122"/>
              </a:rPr>
              <a:t>空间复杂度</a:t>
            </a:r>
            <a:endParaRPr lang="zh-CN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/>
              <a:t>演示文稿标题</a:t>
            </a:r>
            <a:endParaRPr lang="zh-CN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294A09A9-5501-47C1-A89A-A340965A2BE2}" type="slidenum">
              <a:rPr lang="en-US" altLang="zh-CN" smtClean="0"/>
              <a:t>10</a:t>
            </a:fld>
            <a:endParaRPr lang="zh-CN" dirty="0"/>
          </a:p>
        </p:txBody>
      </p:sp>
      <p:sp>
        <p:nvSpPr>
          <p:cNvPr id="18" name="文本框 17"/>
          <p:cNvSpPr txBox="1"/>
          <p:nvPr/>
        </p:nvSpPr>
        <p:spPr>
          <a:xfrm>
            <a:off x="5524500" y="2592705"/>
            <a:ext cx="5461000" cy="35801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0" fontAlgn="auto">
              <a:lnSpc>
                <a:spcPct val="150000"/>
              </a:lnSpc>
            </a:pPr>
            <a:r>
              <a:rPr altLang="en-US"/>
              <a:t>nxt 数组的空间复杂度为常量 O（N×27），</a:t>
            </a:r>
          </a:p>
          <a:p>
            <a:pPr indent="0" fontAlgn="auto">
              <a:lnSpc>
                <a:spcPct val="150000"/>
              </a:lnSpc>
            </a:pPr>
            <a:r>
              <a:rPr altLang="en-US"/>
              <a:t>islend 数组空间复杂度为 O（N×m）,m 为文本的行数。</a:t>
            </a:r>
          </a:p>
          <a:p>
            <a:pPr indent="0" fontAlgn="auto">
              <a:lnSpc>
                <a:spcPct val="150000"/>
              </a:lnSpc>
            </a:pPr>
            <a:r>
              <a:rPr altLang="en-US"/>
              <a:t>还有的则是一些空间复杂度为 O（1）的变量，则本次实验所用空间复杂度应为 O（N×27+N×m），只与</a:t>
            </a:r>
            <a:r>
              <a:rPr lang="en-US" altLang="zh-CN"/>
              <a:t>m</a:t>
            </a:r>
            <a:r>
              <a:rPr altLang="en-US"/>
              <a:t>有关，即为线性复杂度</a:t>
            </a:r>
            <a:r>
              <a:rPr lang="en-US" altLang="zh-CN"/>
              <a:t>O</a:t>
            </a:r>
            <a:r>
              <a:rPr altLang="en-US"/>
              <a:t>（</a:t>
            </a:r>
            <a:r>
              <a:rPr lang="en-US" altLang="zh-CN"/>
              <a:t>n</a:t>
            </a:r>
            <a:r>
              <a:rPr altLang="en-US"/>
              <a:t>）。</a:t>
            </a: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410335" y="2874010"/>
            <a:ext cx="3331210" cy="192278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CBDB50-0382-3EF7-8B02-F602EC04A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</a:t>
            </a:r>
            <a:r>
              <a:rPr lang="zh-CN" altLang="en-US" dirty="0"/>
              <a:t>自动机做法</a:t>
            </a:r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285FDE15-980B-BFDB-A3D2-242C26457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zh-CN"/>
              <a:t>演示文稿标题</a:t>
            </a:r>
            <a:endParaRPr lang="zh-CN" dirty="0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C80E574F-40EC-83F6-A958-E7A24B27C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en-US" altLang="zh-CN" smtClean="0"/>
              <a:t>11</a:t>
            </a:fld>
            <a:endParaRPr lang="zh-CN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803D88B-FB6A-595E-DB7C-083FF638A1D9}"/>
              </a:ext>
            </a:extLst>
          </p:cNvPr>
          <p:cNvSpPr txBox="1"/>
          <p:nvPr/>
        </p:nvSpPr>
        <p:spPr>
          <a:xfrm>
            <a:off x="2997842" y="2170253"/>
            <a:ext cx="5920451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AC</a:t>
            </a:r>
            <a:r>
              <a:rPr lang="zh-CN" altLang="en-US" sz="2400" dirty="0"/>
              <a:t>自动机</a:t>
            </a:r>
            <a:r>
              <a:rPr lang="en-US" altLang="zh-CN" sz="2400" dirty="0"/>
              <a:t>=</a:t>
            </a:r>
            <a:r>
              <a:rPr lang="zh-CN" altLang="en-US" sz="2400" dirty="0"/>
              <a:t>字典树组织多个模式串</a:t>
            </a:r>
            <a:r>
              <a:rPr lang="en-US" altLang="zh-CN" sz="2400" dirty="0"/>
              <a:t>+KMP</a:t>
            </a:r>
            <a:r>
              <a:rPr lang="zh-CN" altLang="en-US" sz="2400" dirty="0"/>
              <a:t>避免回溯</a:t>
            </a:r>
            <a:endParaRPr lang="en-US" altLang="zh-CN" sz="2400" dirty="0"/>
          </a:p>
          <a:p>
            <a:endParaRPr lang="en-US" altLang="zh-CN" sz="2400" dirty="0"/>
          </a:p>
          <a:p>
            <a:pPr algn="l"/>
            <a:r>
              <a:rPr lang="zh-CN" altLang="en-US" sz="2400" b="0" i="0" dirty="0">
                <a:effectLst/>
                <a:latin typeface="Fira Sans" panose="020F0502020204030204" pitchFamily="34" charset="0"/>
              </a:rPr>
              <a:t>简单来说，建立一个 </a:t>
            </a:r>
            <a:r>
              <a:rPr lang="en-US" altLang="zh-CN" sz="2400" b="0" i="0" dirty="0">
                <a:effectLst/>
                <a:latin typeface="Fira Sans" panose="020F0502020204030204" pitchFamily="34" charset="0"/>
              </a:rPr>
              <a:t>AC </a:t>
            </a:r>
            <a:r>
              <a:rPr lang="zh-CN" altLang="en-US" sz="2400" b="0" i="0" dirty="0">
                <a:effectLst/>
                <a:latin typeface="Fira Sans" panose="020F0502020204030204" pitchFamily="34" charset="0"/>
              </a:rPr>
              <a:t>自动机有两个步骤：</a:t>
            </a:r>
          </a:p>
          <a:p>
            <a:pPr algn="l">
              <a:buFont typeface="+mj-lt"/>
              <a:buAutoNum type="arabicPeriod"/>
            </a:pPr>
            <a:r>
              <a:rPr lang="zh-CN" altLang="en-US" sz="2400" b="0" i="0" dirty="0">
                <a:effectLst/>
                <a:latin typeface="Fira Sans" panose="020F0502020204030204" pitchFamily="34" charset="0"/>
              </a:rPr>
              <a:t>基础的 </a:t>
            </a:r>
            <a:r>
              <a:rPr lang="en-US" altLang="zh-CN" sz="2400" b="0" i="0" dirty="0" err="1">
                <a:effectLst/>
                <a:latin typeface="Fira Sans" panose="020F0502020204030204" pitchFamily="34" charset="0"/>
              </a:rPr>
              <a:t>Trie</a:t>
            </a:r>
            <a:r>
              <a:rPr lang="en-US" altLang="zh-CN" sz="2400" b="0" i="0" dirty="0">
                <a:effectLst/>
                <a:latin typeface="Fira Sans" panose="020F0502020204030204" pitchFamily="34" charset="0"/>
              </a:rPr>
              <a:t> </a:t>
            </a:r>
            <a:r>
              <a:rPr lang="zh-CN" altLang="en-US" sz="2400" b="0" i="0" dirty="0">
                <a:effectLst/>
                <a:latin typeface="Fira Sans" panose="020F0502020204030204" pitchFamily="34" charset="0"/>
              </a:rPr>
              <a:t>结构：将所有的模式串构成一棵 </a:t>
            </a:r>
            <a:r>
              <a:rPr lang="en-US" altLang="zh-CN" sz="2400" b="0" i="0" dirty="0" err="1">
                <a:effectLst/>
                <a:latin typeface="Fira Sans" panose="020F0502020204030204" pitchFamily="34" charset="0"/>
              </a:rPr>
              <a:t>Trie</a:t>
            </a:r>
            <a:r>
              <a:rPr lang="zh-CN" altLang="en-US" sz="2400" b="0" i="0" dirty="0">
                <a:effectLst/>
                <a:latin typeface="Fira Sans" panose="020F0502020204030204" pitchFamily="34" charset="0"/>
              </a:rPr>
              <a:t>。</a:t>
            </a:r>
          </a:p>
          <a:p>
            <a:pPr algn="l">
              <a:buFont typeface="+mj-lt"/>
              <a:buAutoNum type="arabicPeriod"/>
            </a:pPr>
            <a:r>
              <a:rPr lang="en-US" altLang="zh-CN" sz="2400" b="0" i="0" dirty="0">
                <a:effectLst/>
                <a:latin typeface="Fira Sans" panose="020F0502020204030204" pitchFamily="34" charset="0"/>
              </a:rPr>
              <a:t>KMP </a:t>
            </a:r>
            <a:r>
              <a:rPr lang="zh-CN" altLang="en-US" sz="2400" b="0" i="0" dirty="0">
                <a:effectLst/>
                <a:latin typeface="Fira Sans" panose="020F0502020204030204" pitchFamily="34" charset="0"/>
              </a:rPr>
              <a:t>的思想：对 </a:t>
            </a:r>
            <a:r>
              <a:rPr lang="en-US" altLang="zh-CN" sz="2400" b="0" i="0" dirty="0" err="1">
                <a:effectLst/>
                <a:latin typeface="Fira Sans" panose="020F0502020204030204" pitchFamily="34" charset="0"/>
              </a:rPr>
              <a:t>Trie</a:t>
            </a:r>
            <a:r>
              <a:rPr lang="en-US" altLang="zh-CN" sz="2400" b="0" i="0" dirty="0">
                <a:effectLst/>
                <a:latin typeface="Fira Sans" panose="020F0502020204030204" pitchFamily="34" charset="0"/>
              </a:rPr>
              <a:t> </a:t>
            </a:r>
            <a:r>
              <a:rPr lang="zh-CN" altLang="en-US" sz="2400" b="0" i="0" dirty="0">
                <a:effectLst/>
                <a:latin typeface="Fira Sans" panose="020F0502020204030204" pitchFamily="34" charset="0"/>
              </a:rPr>
              <a:t>树上所有的结点构造失配指针。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77540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5122F0-41A2-8DB3-94FF-40257CD7B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</a:t>
            </a:r>
            <a:r>
              <a:rPr lang="zh-CN" altLang="en-US" dirty="0"/>
              <a:t>自动机做法</a:t>
            </a:r>
            <a:br>
              <a:rPr lang="en-US" altLang="zh-CN" dirty="0"/>
            </a:br>
            <a:r>
              <a:rPr lang="zh-CN" altLang="en-US" sz="2400" dirty="0"/>
              <a:t>创建字典树</a:t>
            </a:r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D07D2920-C282-799A-3A1F-41FF3BF67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zh-CN"/>
              <a:t>演示文稿标题</a:t>
            </a:r>
            <a:endParaRPr lang="zh-CN" dirty="0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CAB02030-1E29-5624-BEC7-8300FBD42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en-US" altLang="zh-CN" smtClean="0"/>
              <a:t>12</a:t>
            </a:fld>
            <a:endParaRPr lang="zh-CN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90E9E44-F08E-73DC-96DD-87D376FD6674}"/>
              </a:ext>
            </a:extLst>
          </p:cNvPr>
          <p:cNvSpPr txBox="1"/>
          <p:nvPr/>
        </p:nvSpPr>
        <p:spPr>
          <a:xfrm>
            <a:off x="1290578" y="1927185"/>
            <a:ext cx="32698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solidFill>
                  <a:srgbClr val="CC7832"/>
                </a:solidFill>
                <a:effectLst/>
                <a:latin typeface="JetBrains Mono"/>
              </a:rPr>
              <a:t>struct </a:t>
            </a:r>
            <a:r>
              <a:rPr lang="en-US" altLang="zh-CN" sz="1800" dirty="0">
                <a:solidFill>
                  <a:srgbClr val="B5B6E3"/>
                </a:solidFill>
                <a:effectLst/>
                <a:latin typeface="JetBrains Mono"/>
              </a:rPr>
              <a:t>node</a:t>
            </a:r>
            <a:br>
              <a:rPr lang="en-US" altLang="zh-CN" sz="1800" dirty="0">
                <a:solidFill>
                  <a:srgbClr val="B5B6E3"/>
                </a:solidFill>
                <a:effectLst/>
                <a:latin typeface="JetBrains Mono"/>
              </a:rPr>
            </a:br>
            <a:r>
              <a:rPr lang="en-US" altLang="zh-CN" sz="1800" dirty="0">
                <a:solidFill>
                  <a:srgbClr val="A9B7C6"/>
                </a:solidFill>
                <a:effectLst/>
                <a:latin typeface="JetBrains Mono"/>
              </a:rPr>
              <a:t>{</a:t>
            </a:r>
            <a:br>
              <a:rPr lang="en-US" altLang="zh-CN" sz="18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altLang="zh-CN" sz="1800" dirty="0"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lang="en-US" altLang="zh-CN" sz="1800" dirty="0">
                <a:solidFill>
                  <a:srgbClr val="CC7832"/>
                </a:solidFill>
                <a:effectLst/>
                <a:latin typeface="JetBrains Mono"/>
              </a:rPr>
              <a:t>int </a:t>
            </a:r>
            <a:r>
              <a:rPr lang="en-US" altLang="zh-CN" sz="1800" dirty="0">
                <a:solidFill>
                  <a:srgbClr val="9373A5"/>
                </a:solidFill>
                <a:effectLst/>
                <a:latin typeface="JetBrains Mono"/>
              </a:rPr>
              <a:t>son</a:t>
            </a:r>
            <a:r>
              <a:rPr lang="en-US" altLang="zh-CN" sz="1800" dirty="0">
                <a:solidFill>
                  <a:srgbClr val="A9B7C6"/>
                </a:solidFill>
                <a:effectLst/>
                <a:latin typeface="JetBrains Mono"/>
              </a:rPr>
              <a:t>[</a:t>
            </a:r>
            <a:r>
              <a:rPr lang="en-US" altLang="zh-CN" sz="1800" dirty="0">
                <a:solidFill>
                  <a:srgbClr val="6897BB"/>
                </a:solidFill>
                <a:effectLst/>
                <a:latin typeface="JetBrains Mono"/>
              </a:rPr>
              <a:t>26</a:t>
            </a:r>
            <a:r>
              <a:rPr lang="en-US" altLang="zh-CN" sz="1800" dirty="0">
                <a:solidFill>
                  <a:srgbClr val="A9B7C6"/>
                </a:solidFill>
                <a:effectLst/>
                <a:latin typeface="JetBrains Mono"/>
              </a:rPr>
              <a:t>]</a:t>
            </a:r>
            <a:r>
              <a:rPr lang="en-US" altLang="zh-CN" sz="1800" dirty="0"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lang="en-US" altLang="zh-CN" sz="18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 altLang="zh-CN" sz="1800" dirty="0">
                <a:solidFill>
                  <a:srgbClr val="CC7832"/>
                </a:solidFill>
                <a:effectLst/>
                <a:latin typeface="JetBrains Mono"/>
              </a:rPr>
              <a:t>    int </a:t>
            </a:r>
            <a:r>
              <a:rPr lang="en-US" altLang="zh-CN" sz="1800" dirty="0" err="1">
                <a:solidFill>
                  <a:srgbClr val="9373A5"/>
                </a:solidFill>
                <a:effectLst/>
                <a:latin typeface="JetBrains Mono"/>
              </a:rPr>
              <a:t>end</a:t>
            </a:r>
            <a:r>
              <a:rPr lang="en-US" altLang="zh-CN" sz="1800" dirty="0" err="1"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lang="en-US" altLang="zh-CN" sz="1800" dirty="0" err="1">
                <a:solidFill>
                  <a:srgbClr val="9373A5"/>
                </a:solidFill>
                <a:effectLst/>
                <a:latin typeface="JetBrains Mono"/>
              </a:rPr>
              <a:t>fail</a:t>
            </a:r>
            <a:r>
              <a:rPr lang="en-US" altLang="zh-CN" sz="1800" dirty="0"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lang="en-US" altLang="zh-CN" sz="18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 altLang="zh-CN" sz="1800" dirty="0">
                <a:solidFill>
                  <a:srgbClr val="A9B7C6"/>
                </a:solidFill>
                <a:effectLst/>
                <a:latin typeface="JetBrains Mono"/>
              </a:rPr>
              <a:t>}t[N]</a:t>
            </a:r>
            <a:r>
              <a:rPr lang="en-US" altLang="zh-CN" sz="1800" dirty="0">
                <a:solidFill>
                  <a:srgbClr val="CC7832"/>
                </a:solidFill>
                <a:effectLst/>
                <a:latin typeface="JetBrains Mono"/>
              </a:rPr>
              <a:t>;</a:t>
            </a:r>
            <a:r>
              <a:rPr lang="en-US" altLang="zh-CN" sz="1800" dirty="0">
                <a:solidFill>
                  <a:srgbClr val="808080"/>
                </a:solidFill>
                <a:effectLst/>
                <a:latin typeface="JetBrains Mono"/>
              </a:rPr>
              <a:t>//</a:t>
            </a:r>
            <a:r>
              <a:rPr lang="zh-CN" altLang="en-US" sz="1800" dirty="0"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字典树</a:t>
            </a:r>
            <a:br>
              <a:rPr lang="zh-CN" altLang="en-US" sz="1800" dirty="0"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lang="en-US" altLang="zh-CN" sz="1800" dirty="0">
                <a:solidFill>
                  <a:srgbClr val="CC7832"/>
                </a:solidFill>
                <a:effectLst/>
                <a:latin typeface="JetBrains Mono"/>
              </a:rPr>
            </a:b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008923B-E4E0-770E-D43E-9648C840E949}"/>
              </a:ext>
            </a:extLst>
          </p:cNvPr>
          <p:cNvSpPr txBox="1"/>
          <p:nvPr/>
        </p:nvSpPr>
        <p:spPr>
          <a:xfrm>
            <a:off x="5960962" y="2123954"/>
            <a:ext cx="501762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solidFill>
                  <a:srgbClr val="CC7832"/>
                </a:solidFill>
                <a:effectLst/>
                <a:latin typeface="JetBrains Mono"/>
              </a:rPr>
              <a:t>void </a:t>
            </a:r>
            <a:r>
              <a:rPr lang="en-US" altLang="zh-CN" sz="1800" dirty="0">
                <a:solidFill>
                  <a:srgbClr val="FFC66D"/>
                </a:solidFill>
                <a:effectLst/>
                <a:latin typeface="JetBrains Mono"/>
              </a:rPr>
              <a:t>Insert</a:t>
            </a:r>
            <a:r>
              <a:rPr lang="en-US" altLang="zh-CN" sz="1800" dirty="0"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lang="en-US" altLang="zh-CN" sz="1800" dirty="0">
                <a:solidFill>
                  <a:srgbClr val="CC7832"/>
                </a:solidFill>
                <a:effectLst/>
                <a:latin typeface="JetBrains Mono"/>
              </a:rPr>
              <a:t>int </a:t>
            </a:r>
            <a:r>
              <a:rPr lang="en-US" altLang="zh-CN" sz="1800" dirty="0">
                <a:solidFill>
                  <a:srgbClr val="A9B7C6"/>
                </a:solidFill>
                <a:effectLst/>
                <a:latin typeface="JetBrains Mono"/>
              </a:rPr>
              <a:t>x)</a:t>
            </a:r>
            <a:r>
              <a:rPr lang="en-US" altLang="zh-CN" sz="1800" dirty="0">
                <a:solidFill>
                  <a:srgbClr val="808080"/>
                </a:solidFill>
                <a:effectLst/>
                <a:latin typeface="JetBrains Mono"/>
              </a:rPr>
              <a:t>//</a:t>
            </a:r>
            <a:r>
              <a:rPr lang="zh-CN" altLang="en-US" sz="1800" dirty="0"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插入新单词</a:t>
            </a:r>
            <a:r>
              <a:rPr lang="en-US" altLang="zh-CN" sz="1800" dirty="0">
                <a:solidFill>
                  <a:srgbClr val="808080"/>
                </a:solidFill>
                <a:effectLst/>
                <a:latin typeface="JetBrains Mono"/>
              </a:rPr>
              <a:t>,x</a:t>
            </a:r>
            <a:r>
              <a:rPr lang="zh-CN" altLang="en-US" sz="1800" dirty="0"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作为模式串编号，同时作为</a:t>
            </a:r>
            <a:r>
              <a:rPr lang="en-US" altLang="zh-CN" sz="1800" dirty="0">
                <a:solidFill>
                  <a:srgbClr val="808080"/>
                </a:solidFill>
                <a:effectLst/>
                <a:latin typeface="JetBrains Mono"/>
              </a:rPr>
              <a:t>end</a:t>
            </a:r>
            <a:r>
              <a:rPr lang="zh-CN" altLang="en-US" sz="1800" dirty="0"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标志</a:t>
            </a:r>
            <a:br>
              <a:rPr lang="zh-CN" altLang="en-US" sz="1800" dirty="0"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1800" dirty="0">
                <a:solidFill>
                  <a:srgbClr val="A9B7C6"/>
                </a:solidFill>
                <a:effectLst/>
                <a:latin typeface="JetBrains Mono"/>
              </a:rPr>
              <a:t>{</a:t>
            </a:r>
            <a:br>
              <a:rPr lang="en-US" altLang="zh-CN" sz="18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altLang="zh-CN" sz="1800" dirty="0"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lang="en-US" altLang="zh-CN" sz="1800" dirty="0">
                <a:solidFill>
                  <a:srgbClr val="CC7832"/>
                </a:solidFill>
                <a:effectLst/>
                <a:latin typeface="JetBrains Mono"/>
              </a:rPr>
              <a:t>int </a:t>
            </a:r>
            <a:r>
              <a:rPr lang="en-US" altLang="zh-CN" sz="1800" dirty="0">
                <a:solidFill>
                  <a:srgbClr val="A9B7C6"/>
                </a:solidFill>
                <a:effectLst/>
                <a:latin typeface="JetBrains Mono"/>
              </a:rPr>
              <a:t>now=</a:t>
            </a:r>
            <a:r>
              <a:rPr lang="en-US" altLang="zh-CN" sz="1800" dirty="0"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lang="en-US" altLang="zh-CN" sz="1800" dirty="0"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lang="en-US" altLang="zh-CN" sz="18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 altLang="zh-CN" sz="1800" dirty="0">
                <a:solidFill>
                  <a:srgbClr val="CC7832"/>
                </a:solidFill>
                <a:effectLst/>
                <a:latin typeface="JetBrains Mono"/>
              </a:rPr>
              <a:t>    for</a:t>
            </a:r>
            <a:r>
              <a:rPr lang="en-US" altLang="zh-CN" sz="1800" dirty="0"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lang="en-US" altLang="zh-CN" sz="1800" dirty="0">
                <a:solidFill>
                  <a:srgbClr val="CC7832"/>
                </a:solidFill>
                <a:effectLst/>
                <a:latin typeface="JetBrains Mono"/>
              </a:rPr>
              <a:t>int </a:t>
            </a:r>
            <a:r>
              <a:rPr lang="en-US" altLang="zh-CN" sz="1800" dirty="0" err="1">
                <a:solidFill>
                  <a:srgbClr val="A9B7C6"/>
                </a:solidFill>
                <a:effectLst/>
                <a:latin typeface="JetBrains Mono"/>
              </a:rPr>
              <a:t>i</a:t>
            </a:r>
            <a:r>
              <a:rPr lang="en-US" altLang="zh-CN" sz="1800" dirty="0"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lang="en-US" altLang="zh-CN" sz="1800" dirty="0"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lang="en-US" altLang="zh-CN" sz="1800" dirty="0">
                <a:solidFill>
                  <a:srgbClr val="CC7832"/>
                </a:solidFill>
                <a:effectLst/>
                <a:latin typeface="JetBrains Mono"/>
              </a:rPr>
              <a:t>;</a:t>
            </a:r>
            <a:r>
              <a:rPr lang="en-US" altLang="zh-CN" sz="1800" dirty="0">
                <a:solidFill>
                  <a:srgbClr val="A9B7C6"/>
                </a:solidFill>
                <a:effectLst/>
                <a:latin typeface="JetBrains Mono"/>
              </a:rPr>
              <a:t>str</a:t>
            </a:r>
            <a:r>
              <a:rPr lang="en-US" altLang="zh-CN" sz="1800" dirty="0">
                <a:solidFill>
                  <a:srgbClr val="5F8C8A"/>
                </a:solidFill>
                <a:effectLst/>
                <a:latin typeface="JetBrains Mono"/>
              </a:rPr>
              <a:t>[</a:t>
            </a:r>
            <a:r>
              <a:rPr lang="en-US" altLang="zh-CN" sz="1800" dirty="0" err="1">
                <a:solidFill>
                  <a:srgbClr val="A9B7C6"/>
                </a:solidFill>
                <a:effectLst/>
                <a:latin typeface="JetBrains Mono"/>
              </a:rPr>
              <a:t>i</a:t>
            </a:r>
            <a:r>
              <a:rPr lang="en-US" altLang="zh-CN" sz="1800" dirty="0">
                <a:solidFill>
                  <a:srgbClr val="5F8C8A"/>
                </a:solidFill>
                <a:effectLst/>
                <a:latin typeface="JetBrains Mono"/>
              </a:rPr>
              <a:t>]</a:t>
            </a:r>
            <a:r>
              <a:rPr lang="en-US" altLang="zh-CN" sz="1800" dirty="0">
                <a:solidFill>
                  <a:srgbClr val="CC7832"/>
                </a:solidFill>
                <a:effectLst/>
                <a:latin typeface="JetBrains Mono"/>
              </a:rPr>
              <a:t>;</a:t>
            </a:r>
            <a:r>
              <a:rPr lang="en-US" altLang="zh-CN" sz="1800" dirty="0" err="1">
                <a:solidFill>
                  <a:srgbClr val="A9B7C6"/>
                </a:solidFill>
                <a:effectLst/>
                <a:latin typeface="JetBrains Mono"/>
              </a:rPr>
              <a:t>i</a:t>
            </a:r>
            <a:r>
              <a:rPr lang="en-US" altLang="zh-CN" sz="1800" dirty="0">
                <a:solidFill>
                  <a:srgbClr val="A9B7C6"/>
                </a:solidFill>
                <a:effectLst/>
                <a:latin typeface="JetBrains Mono"/>
              </a:rPr>
              <a:t>++)</a:t>
            </a:r>
            <a:br>
              <a:rPr lang="en-US" altLang="zh-CN" sz="18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altLang="zh-CN" sz="1800" dirty="0">
                <a:solidFill>
                  <a:srgbClr val="A9B7C6"/>
                </a:solidFill>
                <a:effectLst/>
                <a:latin typeface="JetBrains Mono"/>
              </a:rPr>
              <a:t>    {</a:t>
            </a:r>
            <a:br>
              <a:rPr lang="en-US" altLang="zh-CN" sz="18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altLang="zh-CN" sz="1800" dirty="0"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lang="en-US" altLang="zh-CN" sz="1800" dirty="0">
                <a:solidFill>
                  <a:srgbClr val="CC7832"/>
                </a:solidFill>
                <a:effectLst/>
                <a:latin typeface="JetBrains Mono"/>
              </a:rPr>
              <a:t>int </a:t>
            </a:r>
            <a:r>
              <a:rPr lang="en-US" altLang="zh-CN" sz="1800" dirty="0" err="1">
                <a:solidFill>
                  <a:srgbClr val="A9B7C6"/>
                </a:solidFill>
                <a:effectLst/>
                <a:latin typeface="JetBrains Mono"/>
              </a:rPr>
              <a:t>ch</a:t>
            </a:r>
            <a:r>
              <a:rPr lang="en-US" altLang="zh-CN" sz="1800" dirty="0">
                <a:solidFill>
                  <a:srgbClr val="A9B7C6"/>
                </a:solidFill>
                <a:effectLst/>
                <a:latin typeface="JetBrains Mono"/>
              </a:rPr>
              <a:t>=str</a:t>
            </a:r>
            <a:r>
              <a:rPr lang="en-US" altLang="zh-CN" sz="1800" dirty="0">
                <a:solidFill>
                  <a:srgbClr val="5F8C8A"/>
                </a:solidFill>
                <a:effectLst/>
                <a:latin typeface="JetBrains Mono"/>
              </a:rPr>
              <a:t>[</a:t>
            </a:r>
            <a:r>
              <a:rPr lang="en-US" altLang="zh-CN" sz="1800" dirty="0" err="1">
                <a:solidFill>
                  <a:srgbClr val="A9B7C6"/>
                </a:solidFill>
                <a:effectLst/>
                <a:latin typeface="JetBrains Mono"/>
              </a:rPr>
              <a:t>i</a:t>
            </a:r>
            <a:r>
              <a:rPr lang="en-US" altLang="zh-CN" sz="1800" dirty="0">
                <a:solidFill>
                  <a:srgbClr val="5F8C8A"/>
                </a:solidFill>
                <a:effectLst/>
                <a:latin typeface="JetBrains Mono"/>
              </a:rPr>
              <a:t>]</a:t>
            </a:r>
            <a:r>
              <a:rPr lang="en-US" altLang="zh-CN" sz="1800" dirty="0">
                <a:solidFill>
                  <a:srgbClr val="A9B7C6"/>
                </a:solidFill>
                <a:effectLst/>
                <a:latin typeface="JetBrains Mono"/>
              </a:rPr>
              <a:t>-</a:t>
            </a:r>
            <a:r>
              <a:rPr lang="en-US" altLang="zh-CN" sz="1800" dirty="0">
                <a:solidFill>
                  <a:srgbClr val="6A8759"/>
                </a:solidFill>
                <a:effectLst/>
                <a:latin typeface="JetBrains Mono"/>
              </a:rPr>
              <a:t>'a'</a:t>
            </a:r>
            <a:r>
              <a:rPr lang="en-US" altLang="zh-CN" sz="1800" dirty="0"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lang="en-US" altLang="zh-CN" sz="18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 altLang="zh-CN" sz="1800" dirty="0">
                <a:solidFill>
                  <a:srgbClr val="CC7832"/>
                </a:solidFill>
                <a:effectLst/>
                <a:latin typeface="JetBrains Mono"/>
              </a:rPr>
              <a:t>        if</a:t>
            </a:r>
            <a:r>
              <a:rPr lang="en-US" altLang="zh-CN" sz="1800" dirty="0">
                <a:solidFill>
                  <a:srgbClr val="A9B7C6"/>
                </a:solidFill>
                <a:effectLst/>
                <a:latin typeface="JetBrains Mono"/>
              </a:rPr>
              <a:t>(t[now].</a:t>
            </a:r>
            <a:r>
              <a:rPr lang="en-US" altLang="zh-CN" sz="1800" dirty="0">
                <a:solidFill>
                  <a:srgbClr val="9373A5"/>
                </a:solidFill>
                <a:effectLst/>
                <a:latin typeface="JetBrains Mono"/>
              </a:rPr>
              <a:t>son</a:t>
            </a:r>
            <a:r>
              <a:rPr lang="en-US" altLang="zh-CN" sz="1800" dirty="0">
                <a:solidFill>
                  <a:srgbClr val="A9B7C6"/>
                </a:solidFill>
                <a:effectLst/>
                <a:latin typeface="JetBrains Mono"/>
              </a:rPr>
              <a:t>[</a:t>
            </a:r>
            <a:r>
              <a:rPr lang="en-US" altLang="zh-CN" sz="1800" dirty="0" err="1">
                <a:solidFill>
                  <a:srgbClr val="A9B7C6"/>
                </a:solidFill>
                <a:effectLst/>
                <a:latin typeface="JetBrains Mono"/>
              </a:rPr>
              <a:t>ch</a:t>
            </a:r>
            <a:r>
              <a:rPr lang="en-US" altLang="zh-CN" sz="1800" dirty="0">
                <a:solidFill>
                  <a:srgbClr val="A9B7C6"/>
                </a:solidFill>
                <a:effectLst/>
                <a:latin typeface="JetBrains Mono"/>
              </a:rPr>
              <a:t>]==</a:t>
            </a:r>
            <a:r>
              <a:rPr lang="en-US" altLang="zh-CN" sz="1800" dirty="0"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lang="en-US" altLang="zh-CN" sz="1800" dirty="0"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lang="en-US" altLang="zh-CN" sz="18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altLang="zh-CN" sz="1800" dirty="0">
                <a:solidFill>
                  <a:srgbClr val="A9B7C6"/>
                </a:solidFill>
                <a:effectLst/>
                <a:latin typeface="JetBrains Mono"/>
              </a:rPr>
              <a:t>            t[now].</a:t>
            </a:r>
            <a:r>
              <a:rPr lang="en-US" altLang="zh-CN" sz="1800" dirty="0">
                <a:solidFill>
                  <a:srgbClr val="9373A5"/>
                </a:solidFill>
                <a:effectLst/>
                <a:latin typeface="JetBrains Mono"/>
              </a:rPr>
              <a:t>son</a:t>
            </a:r>
            <a:r>
              <a:rPr lang="en-US" altLang="zh-CN" sz="1800" dirty="0">
                <a:solidFill>
                  <a:srgbClr val="A9B7C6"/>
                </a:solidFill>
                <a:effectLst/>
                <a:latin typeface="JetBrains Mono"/>
              </a:rPr>
              <a:t>[</a:t>
            </a:r>
            <a:r>
              <a:rPr lang="en-US" altLang="zh-CN" sz="1800" dirty="0" err="1">
                <a:solidFill>
                  <a:srgbClr val="A9B7C6"/>
                </a:solidFill>
                <a:effectLst/>
                <a:latin typeface="JetBrains Mono"/>
              </a:rPr>
              <a:t>ch</a:t>
            </a:r>
            <a:r>
              <a:rPr lang="en-US" altLang="zh-CN" sz="1800" dirty="0">
                <a:solidFill>
                  <a:srgbClr val="A9B7C6"/>
                </a:solidFill>
                <a:effectLst/>
                <a:latin typeface="JetBrains Mono"/>
              </a:rPr>
              <a:t>]=</a:t>
            </a:r>
            <a:r>
              <a:rPr lang="en-US" altLang="zh-CN" sz="1800" dirty="0" err="1">
                <a:solidFill>
                  <a:srgbClr val="A9B7C6"/>
                </a:solidFill>
                <a:effectLst/>
                <a:latin typeface="JetBrains Mono"/>
              </a:rPr>
              <a:t>cnt</a:t>
            </a:r>
            <a:r>
              <a:rPr lang="en-US" altLang="zh-CN" sz="1800" dirty="0">
                <a:solidFill>
                  <a:srgbClr val="A9B7C6"/>
                </a:solidFill>
                <a:effectLst/>
                <a:latin typeface="JetBrains Mono"/>
              </a:rPr>
              <a:t>++</a:t>
            </a:r>
            <a:r>
              <a:rPr lang="en-US" altLang="zh-CN" sz="1800" dirty="0"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lang="en-US" altLang="zh-CN" sz="18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 altLang="zh-CN" sz="1800" dirty="0"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lang="en-US" altLang="zh-CN" sz="1800" dirty="0">
                <a:solidFill>
                  <a:srgbClr val="A9B7C6"/>
                </a:solidFill>
                <a:effectLst/>
                <a:latin typeface="JetBrains Mono"/>
              </a:rPr>
              <a:t>now=t[now].</a:t>
            </a:r>
            <a:r>
              <a:rPr lang="en-US" altLang="zh-CN" sz="1800" dirty="0">
                <a:solidFill>
                  <a:srgbClr val="9373A5"/>
                </a:solidFill>
                <a:effectLst/>
                <a:latin typeface="JetBrains Mono"/>
              </a:rPr>
              <a:t>son</a:t>
            </a:r>
            <a:r>
              <a:rPr lang="en-US" altLang="zh-CN" sz="1800" dirty="0">
                <a:solidFill>
                  <a:srgbClr val="A9B7C6"/>
                </a:solidFill>
                <a:effectLst/>
                <a:latin typeface="JetBrains Mono"/>
              </a:rPr>
              <a:t>[</a:t>
            </a:r>
            <a:r>
              <a:rPr lang="en-US" altLang="zh-CN" sz="1800" dirty="0" err="1">
                <a:solidFill>
                  <a:srgbClr val="A9B7C6"/>
                </a:solidFill>
                <a:effectLst/>
                <a:latin typeface="JetBrains Mono"/>
              </a:rPr>
              <a:t>ch</a:t>
            </a:r>
            <a:r>
              <a:rPr lang="en-US" altLang="zh-CN" sz="1800" dirty="0">
                <a:solidFill>
                  <a:srgbClr val="A9B7C6"/>
                </a:solidFill>
                <a:effectLst/>
                <a:latin typeface="JetBrains Mono"/>
              </a:rPr>
              <a:t>]</a:t>
            </a:r>
            <a:r>
              <a:rPr lang="en-US" altLang="zh-CN" sz="1800" dirty="0"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lang="en-US" altLang="zh-CN" sz="18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 altLang="zh-CN" sz="1800" dirty="0"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lang="en-US" altLang="zh-CN" sz="1800" dirty="0"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lang="en-US" altLang="zh-CN" sz="18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altLang="zh-CN" sz="1800" dirty="0">
                <a:solidFill>
                  <a:srgbClr val="A9B7C6"/>
                </a:solidFill>
                <a:effectLst/>
                <a:latin typeface="JetBrains Mono"/>
              </a:rPr>
              <a:t>    t[now].</a:t>
            </a:r>
            <a:r>
              <a:rPr lang="en-US" altLang="zh-CN" sz="1800" dirty="0">
                <a:solidFill>
                  <a:srgbClr val="9373A5"/>
                </a:solidFill>
                <a:effectLst/>
                <a:latin typeface="JetBrains Mono"/>
              </a:rPr>
              <a:t>end</a:t>
            </a:r>
            <a:r>
              <a:rPr lang="en-US" altLang="zh-CN" sz="1800" dirty="0">
                <a:solidFill>
                  <a:srgbClr val="A9B7C6"/>
                </a:solidFill>
                <a:effectLst/>
                <a:latin typeface="JetBrains Mono"/>
              </a:rPr>
              <a:t>=x</a:t>
            </a:r>
            <a:r>
              <a:rPr lang="en-US" altLang="zh-CN" sz="1800" dirty="0"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lang="en-US" altLang="zh-CN" sz="18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 altLang="zh-CN" sz="1800" dirty="0">
                <a:solidFill>
                  <a:srgbClr val="A9B7C6"/>
                </a:solidFill>
                <a:effectLst/>
                <a:latin typeface="JetBrains Mono"/>
              </a:rPr>
              <a:t>}</a:t>
            </a:r>
          </a:p>
          <a:p>
            <a:endParaRPr lang="zh-CN" altLang="en-US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342DE2F5-FCE9-E64B-9C98-18A026EF96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428" y="3585895"/>
            <a:ext cx="4313502" cy="239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1168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5122F0-41A2-8DB3-94FF-40257CD7B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</a:t>
            </a:r>
            <a:r>
              <a:rPr lang="zh-CN" altLang="en-US" dirty="0"/>
              <a:t>自动机做法</a:t>
            </a:r>
            <a:br>
              <a:rPr lang="en-US" altLang="zh-CN" dirty="0"/>
            </a:br>
            <a:r>
              <a:rPr lang="zh-CN" altLang="en-US" sz="2400" dirty="0"/>
              <a:t>构建失配指针</a:t>
            </a:r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D07D2920-C282-799A-3A1F-41FF3BF67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dirty="0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CAB02030-1E29-5624-BEC7-8300FBD42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en-US" altLang="zh-CN" smtClean="0"/>
              <a:t>13</a:t>
            </a:fld>
            <a:endParaRPr 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EFDB77A-5525-FA7F-7FE9-9B379218565A}"/>
              </a:ext>
            </a:extLst>
          </p:cNvPr>
          <p:cNvSpPr txBox="1"/>
          <p:nvPr/>
        </p:nvSpPr>
        <p:spPr>
          <a:xfrm>
            <a:off x="1325301" y="1851949"/>
            <a:ext cx="3657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solidFill>
                  <a:srgbClr val="CC7832"/>
                </a:solidFill>
                <a:effectLst/>
                <a:latin typeface="JetBrains Mono"/>
              </a:rPr>
              <a:t>void </a:t>
            </a:r>
            <a:r>
              <a:rPr lang="en-US" altLang="zh-CN" sz="1800" dirty="0" err="1">
                <a:solidFill>
                  <a:srgbClr val="FFC66D"/>
                </a:solidFill>
                <a:effectLst/>
                <a:latin typeface="JetBrains Mono"/>
              </a:rPr>
              <a:t>getFail</a:t>
            </a:r>
            <a:r>
              <a:rPr lang="en-US" altLang="zh-CN" sz="1800" dirty="0"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lang="en-US" altLang="zh-CN" sz="1800" dirty="0">
                <a:solidFill>
                  <a:srgbClr val="808080"/>
                </a:solidFill>
                <a:effectLst/>
                <a:latin typeface="JetBrains Mono"/>
              </a:rPr>
              <a:t>//BFS</a:t>
            </a:r>
            <a:r>
              <a:rPr lang="zh-CN" altLang="en-US" sz="1800" dirty="0"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建立失配指针</a:t>
            </a:r>
            <a:br>
              <a:rPr lang="zh-CN" altLang="en-US" sz="1800" dirty="0"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1800" dirty="0">
                <a:solidFill>
                  <a:srgbClr val="A9B7C6"/>
                </a:solidFill>
                <a:effectLst/>
                <a:latin typeface="JetBrains Mono"/>
              </a:rPr>
              <a:t>{</a:t>
            </a:r>
            <a:br>
              <a:rPr lang="en-US" altLang="zh-CN" sz="18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altLang="zh-CN" sz="1800" dirty="0"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lang="en-US" altLang="zh-CN" sz="1800" dirty="0">
                <a:solidFill>
                  <a:srgbClr val="B5B6E3"/>
                </a:solidFill>
                <a:effectLst/>
                <a:latin typeface="JetBrains Mono"/>
              </a:rPr>
              <a:t>queue</a:t>
            </a:r>
            <a:r>
              <a:rPr lang="en-US" altLang="zh-CN" sz="1800" dirty="0">
                <a:solidFill>
                  <a:srgbClr val="A9B7C6"/>
                </a:solidFill>
                <a:effectLst/>
                <a:latin typeface="JetBrains Mono"/>
              </a:rPr>
              <a:t>&lt;</a:t>
            </a:r>
            <a:r>
              <a:rPr lang="en-US" altLang="zh-CN" sz="1800" dirty="0">
                <a:solidFill>
                  <a:srgbClr val="CC7832"/>
                </a:solidFill>
                <a:effectLst/>
                <a:latin typeface="JetBrains Mono"/>
              </a:rPr>
              <a:t>int</a:t>
            </a:r>
            <a:r>
              <a:rPr lang="en-US" altLang="zh-CN" sz="1800" dirty="0">
                <a:solidFill>
                  <a:srgbClr val="A9B7C6"/>
                </a:solidFill>
                <a:effectLst/>
                <a:latin typeface="JetBrains Mono"/>
              </a:rPr>
              <a:t>&gt;q</a:t>
            </a:r>
            <a:r>
              <a:rPr lang="en-US" altLang="zh-CN" sz="1800" dirty="0"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lang="en-US" altLang="zh-CN" sz="18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 altLang="zh-CN" sz="1800" dirty="0">
                <a:solidFill>
                  <a:srgbClr val="CC7832"/>
                </a:solidFill>
                <a:effectLst/>
                <a:latin typeface="JetBrains Mono"/>
              </a:rPr>
              <a:t>    for</a:t>
            </a:r>
            <a:r>
              <a:rPr lang="en-US" altLang="zh-CN" sz="1800" dirty="0"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lang="en-US" altLang="zh-CN" sz="1800" dirty="0">
                <a:solidFill>
                  <a:srgbClr val="CC7832"/>
                </a:solidFill>
                <a:effectLst/>
                <a:latin typeface="JetBrains Mono"/>
              </a:rPr>
              <a:t>int </a:t>
            </a:r>
            <a:r>
              <a:rPr lang="en-US" altLang="zh-CN" sz="1800" dirty="0" err="1">
                <a:solidFill>
                  <a:srgbClr val="A9B7C6"/>
                </a:solidFill>
                <a:effectLst/>
                <a:latin typeface="JetBrains Mono"/>
              </a:rPr>
              <a:t>i</a:t>
            </a:r>
            <a:r>
              <a:rPr lang="en-US" altLang="zh-CN" sz="1800" dirty="0"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lang="en-US" altLang="zh-CN" sz="1800" dirty="0"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lang="en-US" altLang="zh-CN" sz="1800" dirty="0">
                <a:solidFill>
                  <a:srgbClr val="CC7832"/>
                </a:solidFill>
                <a:effectLst/>
                <a:latin typeface="JetBrains Mono"/>
              </a:rPr>
              <a:t>;</a:t>
            </a:r>
            <a:r>
              <a:rPr lang="en-US" altLang="zh-CN" sz="1800" dirty="0">
                <a:solidFill>
                  <a:srgbClr val="A9B7C6"/>
                </a:solidFill>
                <a:effectLst/>
                <a:latin typeface="JetBrains Mono"/>
              </a:rPr>
              <a:t>i&lt;</a:t>
            </a:r>
            <a:r>
              <a:rPr lang="en-US" altLang="zh-CN" sz="1800" dirty="0">
                <a:solidFill>
                  <a:srgbClr val="6897BB"/>
                </a:solidFill>
                <a:effectLst/>
                <a:latin typeface="JetBrains Mono"/>
              </a:rPr>
              <a:t>26</a:t>
            </a:r>
            <a:r>
              <a:rPr lang="en-US" altLang="zh-CN" sz="1800" dirty="0">
                <a:solidFill>
                  <a:srgbClr val="CC7832"/>
                </a:solidFill>
                <a:effectLst/>
                <a:latin typeface="JetBrains Mono"/>
              </a:rPr>
              <a:t>;</a:t>
            </a:r>
            <a:r>
              <a:rPr lang="en-US" altLang="zh-CN" sz="1800" dirty="0">
                <a:solidFill>
                  <a:srgbClr val="A9B7C6"/>
                </a:solidFill>
                <a:effectLst/>
                <a:latin typeface="JetBrains Mono"/>
              </a:rPr>
              <a:t>i++)</a:t>
            </a:r>
            <a:br>
              <a:rPr lang="en-US" altLang="zh-CN" sz="18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altLang="zh-CN" sz="1800" dirty="0">
                <a:solidFill>
                  <a:srgbClr val="A9B7C6"/>
                </a:solidFill>
                <a:effectLst/>
                <a:latin typeface="JetBrains Mono"/>
              </a:rPr>
              <a:t>    {</a:t>
            </a:r>
            <a:br>
              <a:rPr lang="en-US" altLang="zh-CN" sz="18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altLang="zh-CN" sz="1800" dirty="0"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lang="en-US" altLang="zh-CN" sz="1800" dirty="0">
                <a:solidFill>
                  <a:srgbClr val="CC7832"/>
                </a:solidFill>
                <a:effectLst/>
                <a:latin typeface="JetBrains Mono"/>
              </a:rPr>
              <a:t>if</a:t>
            </a:r>
            <a:r>
              <a:rPr lang="en-US" altLang="zh-CN" sz="1800" dirty="0">
                <a:solidFill>
                  <a:srgbClr val="A9B7C6"/>
                </a:solidFill>
                <a:effectLst/>
                <a:latin typeface="JetBrains Mono"/>
              </a:rPr>
              <a:t>(t[</a:t>
            </a:r>
            <a:r>
              <a:rPr lang="en-US" altLang="zh-CN" sz="1800" dirty="0"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lang="en-US" altLang="zh-CN" sz="1800" dirty="0">
                <a:solidFill>
                  <a:srgbClr val="A9B7C6"/>
                </a:solidFill>
                <a:effectLst/>
                <a:latin typeface="JetBrains Mono"/>
              </a:rPr>
              <a:t>].</a:t>
            </a:r>
            <a:r>
              <a:rPr lang="en-US" altLang="zh-CN" sz="1800" dirty="0">
                <a:solidFill>
                  <a:srgbClr val="9373A5"/>
                </a:solidFill>
                <a:effectLst/>
                <a:latin typeface="JetBrains Mono"/>
              </a:rPr>
              <a:t>son</a:t>
            </a:r>
            <a:r>
              <a:rPr lang="en-US" altLang="zh-CN" sz="1800" dirty="0">
                <a:solidFill>
                  <a:srgbClr val="A9B7C6"/>
                </a:solidFill>
                <a:effectLst/>
                <a:latin typeface="JetBrains Mono"/>
              </a:rPr>
              <a:t>[</a:t>
            </a:r>
            <a:r>
              <a:rPr lang="en-US" altLang="zh-CN" sz="1800" dirty="0" err="1">
                <a:solidFill>
                  <a:srgbClr val="A9B7C6"/>
                </a:solidFill>
                <a:effectLst/>
                <a:latin typeface="JetBrains Mono"/>
              </a:rPr>
              <a:t>i</a:t>
            </a:r>
            <a:r>
              <a:rPr lang="en-US" altLang="zh-CN" sz="1800" dirty="0">
                <a:solidFill>
                  <a:srgbClr val="A9B7C6"/>
                </a:solidFill>
                <a:effectLst/>
                <a:latin typeface="JetBrains Mono"/>
              </a:rPr>
              <a:t>])</a:t>
            </a:r>
            <a:br>
              <a:rPr lang="en-US" altLang="zh-CN" sz="18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altLang="zh-CN" sz="1800" dirty="0"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lang="en-US" altLang="zh-CN" sz="1800" dirty="0" err="1">
                <a:solidFill>
                  <a:srgbClr val="A9B7C6"/>
                </a:solidFill>
                <a:effectLst/>
                <a:latin typeface="JetBrains Mono"/>
              </a:rPr>
              <a:t>q.push</a:t>
            </a:r>
            <a:r>
              <a:rPr lang="en-US" altLang="zh-CN" sz="1800" dirty="0">
                <a:solidFill>
                  <a:srgbClr val="A9B7C6"/>
                </a:solidFill>
                <a:effectLst/>
                <a:latin typeface="JetBrains Mono"/>
              </a:rPr>
              <a:t>(t[</a:t>
            </a:r>
            <a:r>
              <a:rPr lang="en-US" altLang="zh-CN" sz="1800" dirty="0"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lang="en-US" altLang="zh-CN" sz="1800" dirty="0">
                <a:solidFill>
                  <a:srgbClr val="A9B7C6"/>
                </a:solidFill>
                <a:effectLst/>
                <a:latin typeface="JetBrains Mono"/>
              </a:rPr>
              <a:t>].</a:t>
            </a:r>
            <a:r>
              <a:rPr lang="en-US" altLang="zh-CN" sz="1800" dirty="0">
                <a:solidFill>
                  <a:srgbClr val="9373A5"/>
                </a:solidFill>
                <a:effectLst/>
                <a:latin typeface="JetBrains Mono"/>
              </a:rPr>
              <a:t>son</a:t>
            </a:r>
            <a:r>
              <a:rPr lang="en-US" altLang="zh-CN" sz="1800" dirty="0">
                <a:solidFill>
                  <a:srgbClr val="A9B7C6"/>
                </a:solidFill>
                <a:effectLst/>
                <a:latin typeface="JetBrains Mono"/>
              </a:rPr>
              <a:t>[</a:t>
            </a:r>
            <a:r>
              <a:rPr lang="en-US" altLang="zh-CN" sz="1800" dirty="0" err="1">
                <a:solidFill>
                  <a:srgbClr val="A9B7C6"/>
                </a:solidFill>
                <a:effectLst/>
                <a:latin typeface="JetBrains Mono"/>
              </a:rPr>
              <a:t>i</a:t>
            </a:r>
            <a:r>
              <a:rPr lang="en-US" altLang="zh-CN" sz="1800" dirty="0">
                <a:solidFill>
                  <a:srgbClr val="A9B7C6"/>
                </a:solidFill>
                <a:effectLst/>
                <a:latin typeface="JetBrains Mono"/>
              </a:rPr>
              <a:t>])</a:t>
            </a:r>
            <a:r>
              <a:rPr lang="en-US" altLang="zh-CN" sz="1800" dirty="0"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lang="en-US" altLang="zh-CN" sz="18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 altLang="zh-CN" sz="1800" dirty="0"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lang="en-US" altLang="zh-CN" sz="1800" dirty="0"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lang="en-US" altLang="zh-CN" sz="1800" dirty="0">
                <a:solidFill>
                  <a:srgbClr val="A9B7C6"/>
                </a:solidFill>
                <a:effectLst/>
                <a:latin typeface="JetBrains Mono"/>
              </a:rPr>
            </a:b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45256F7-B9F0-56C5-B4C7-0B30231E06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8478" y="3883638"/>
            <a:ext cx="4082362" cy="2250842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2F6C8BC2-EB8C-1B5A-1F8C-D5F2F73C11D8}"/>
              </a:ext>
            </a:extLst>
          </p:cNvPr>
          <p:cNvSpPr txBox="1"/>
          <p:nvPr/>
        </p:nvSpPr>
        <p:spPr>
          <a:xfrm>
            <a:off x="6875363" y="1895285"/>
            <a:ext cx="376756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solidFill>
                  <a:srgbClr val="CC7832"/>
                </a:solidFill>
                <a:effectLst/>
                <a:latin typeface="JetBrains Mono"/>
              </a:rPr>
              <a:t>while</a:t>
            </a:r>
            <a:r>
              <a:rPr lang="en-US" altLang="zh-CN" sz="1800" dirty="0">
                <a:solidFill>
                  <a:srgbClr val="A9B7C6"/>
                </a:solidFill>
                <a:effectLst/>
                <a:latin typeface="JetBrains Mono"/>
              </a:rPr>
              <a:t>(!</a:t>
            </a:r>
            <a:r>
              <a:rPr lang="en-US" altLang="zh-CN" sz="1800" dirty="0" err="1">
                <a:solidFill>
                  <a:srgbClr val="A9B7C6"/>
                </a:solidFill>
                <a:effectLst/>
                <a:latin typeface="JetBrains Mono"/>
              </a:rPr>
              <a:t>q.empty</a:t>
            </a:r>
            <a:r>
              <a:rPr lang="en-US" altLang="zh-CN" sz="1800" dirty="0">
                <a:solidFill>
                  <a:srgbClr val="A9B7C6"/>
                </a:solidFill>
                <a:effectLst/>
                <a:latin typeface="JetBrains Mono"/>
              </a:rPr>
              <a:t>())</a:t>
            </a:r>
            <a:br>
              <a:rPr lang="en-US" altLang="zh-CN" sz="18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altLang="zh-CN" sz="1800" dirty="0">
                <a:solidFill>
                  <a:srgbClr val="A9B7C6"/>
                </a:solidFill>
                <a:effectLst/>
                <a:latin typeface="JetBrains Mono"/>
              </a:rPr>
              <a:t>    {</a:t>
            </a:r>
            <a:br>
              <a:rPr lang="en-US" altLang="zh-CN" sz="18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altLang="zh-CN" sz="1800" dirty="0"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lang="en-US" altLang="zh-CN" sz="1800" dirty="0">
                <a:solidFill>
                  <a:srgbClr val="CC7832"/>
                </a:solidFill>
                <a:effectLst/>
                <a:latin typeface="JetBrains Mono"/>
              </a:rPr>
              <a:t>int </a:t>
            </a:r>
            <a:r>
              <a:rPr lang="en-US" altLang="zh-CN" sz="1800" dirty="0">
                <a:solidFill>
                  <a:srgbClr val="A9B7C6"/>
                </a:solidFill>
                <a:effectLst/>
                <a:latin typeface="JetBrains Mono"/>
              </a:rPr>
              <a:t>now=</a:t>
            </a:r>
            <a:r>
              <a:rPr lang="en-US" altLang="zh-CN" sz="1800" dirty="0" err="1">
                <a:solidFill>
                  <a:srgbClr val="A9B7C6"/>
                </a:solidFill>
                <a:effectLst/>
                <a:latin typeface="JetBrains Mono"/>
              </a:rPr>
              <a:t>q.front</a:t>
            </a:r>
            <a:r>
              <a:rPr lang="en-US" altLang="zh-CN" sz="1800" dirty="0"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lang="en-US" altLang="zh-CN" sz="1800" dirty="0"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lang="en-US" altLang="zh-CN" sz="18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 altLang="zh-CN" sz="1800" dirty="0"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lang="en-US" altLang="zh-CN" sz="1800" dirty="0" err="1">
                <a:solidFill>
                  <a:srgbClr val="A9B7C6"/>
                </a:solidFill>
                <a:effectLst/>
                <a:latin typeface="JetBrains Mono"/>
              </a:rPr>
              <a:t>q.pop</a:t>
            </a:r>
            <a:r>
              <a:rPr lang="en-US" altLang="zh-CN" sz="1800" dirty="0"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lang="en-US" altLang="zh-CN" sz="1800" dirty="0"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lang="en-US" altLang="zh-CN" sz="18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 altLang="zh-CN" sz="1800" dirty="0">
                <a:solidFill>
                  <a:srgbClr val="CC7832"/>
                </a:solidFill>
                <a:effectLst/>
                <a:latin typeface="JetBrains Mono"/>
              </a:rPr>
              <a:t>        for</a:t>
            </a:r>
            <a:r>
              <a:rPr lang="en-US" altLang="zh-CN" sz="1800" dirty="0"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lang="en-US" altLang="zh-CN" sz="1800" dirty="0">
                <a:solidFill>
                  <a:srgbClr val="CC7832"/>
                </a:solidFill>
                <a:effectLst/>
                <a:latin typeface="JetBrains Mono"/>
              </a:rPr>
              <a:t>int </a:t>
            </a:r>
            <a:r>
              <a:rPr lang="en-US" altLang="zh-CN" sz="1800" dirty="0" err="1">
                <a:solidFill>
                  <a:srgbClr val="A9B7C6"/>
                </a:solidFill>
                <a:effectLst/>
                <a:latin typeface="JetBrains Mono"/>
              </a:rPr>
              <a:t>i</a:t>
            </a:r>
            <a:r>
              <a:rPr lang="en-US" altLang="zh-CN" sz="1800" dirty="0"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lang="en-US" altLang="zh-CN" sz="1800" dirty="0"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lang="en-US" altLang="zh-CN" sz="1800" dirty="0">
                <a:solidFill>
                  <a:srgbClr val="CC7832"/>
                </a:solidFill>
                <a:effectLst/>
                <a:latin typeface="JetBrains Mono"/>
              </a:rPr>
              <a:t>;</a:t>
            </a:r>
            <a:r>
              <a:rPr lang="en-US" altLang="zh-CN" sz="1800" dirty="0">
                <a:solidFill>
                  <a:srgbClr val="A9B7C6"/>
                </a:solidFill>
                <a:effectLst/>
                <a:latin typeface="JetBrains Mono"/>
              </a:rPr>
              <a:t>i&lt;</a:t>
            </a:r>
            <a:r>
              <a:rPr lang="en-US" altLang="zh-CN" sz="1800" dirty="0">
                <a:solidFill>
                  <a:srgbClr val="6897BB"/>
                </a:solidFill>
                <a:effectLst/>
                <a:latin typeface="JetBrains Mono"/>
              </a:rPr>
              <a:t>26</a:t>
            </a:r>
            <a:r>
              <a:rPr lang="en-US" altLang="zh-CN" sz="1800" dirty="0">
                <a:solidFill>
                  <a:srgbClr val="CC7832"/>
                </a:solidFill>
                <a:effectLst/>
                <a:latin typeface="JetBrains Mono"/>
              </a:rPr>
              <a:t>;</a:t>
            </a:r>
            <a:r>
              <a:rPr lang="en-US" altLang="zh-CN" sz="1800" dirty="0">
                <a:solidFill>
                  <a:srgbClr val="A9B7C6"/>
                </a:solidFill>
                <a:effectLst/>
                <a:latin typeface="JetBrains Mono"/>
              </a:rPr>
              <a:t>i++)</a:t>
            </a:r>
            <a:br>
              <a:rPr lang="en-US" altLang="zh-CN" sz="18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altLang="zh-CN" sz="1800" dirty="0">
                <a:solidFill>
                  <a:srgbClr val="A9B7C6"/>
                </a:solidFill>
                <a:effectLst/>
                <a:latin typeface="JetBrains Mono"/>
              </a:rPr>
              <a:t>        {</a:t>
            </a:r>
            <a:br>
              <a:rPr lang="en-US" altLang="zh-CN" sz="18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altLang="zh-CN" sz="1800" dirty="0"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lang="en-US" altLang="zh-CN" sz="1800" dirty="0">
                <a:solidFill>
                  <a:srgbClr val="CC7832"/>
                </a:solidFill>
                <a:effectLst/>
                <a:latin typeface="JetBrains Mono"/>
              </a:rPr>
              <a:t>if</a:t>
            </a:r>
            <a:r>
              <a:rPr lang="en-US" altLang="zh-CN" sz="1800" dirty="0">
                <a:solidFill>
                  <a:srgbClr val="A9B7C6"/>
                </a:solidFill>
                <a:effectLst/>
                <a:latin typeface="JetBrains Mono"/>
              </a:rPr>
              <a:t>(t[now].</a:t>
            </a:r>
            <a:r>
              <a:rPr lang="en-US" altLang="zh-CN" sz="1800" dirty="0">
                <a:solidFill>
                  <a:srgbClr val="9373A5"/>
                </a:solidFill>
                <a:effectLst/>
                <a:latin typeface="JetBrains Mono"/>
              </a:rPr>
              <a:t>son</a:t>
            </a:r>
            <a:r>
              <a:rPr lang="en-US" altLang="zh-CN" sz="1800" dirty="0">
                <a:solidFill>
                  <a:srgbClr val="A9B7C6"/>
                </a:solidFill>
                <a:effectLst/>
                <a:latin typeface="JetBrains Mono"/>
              </a:rPr>
              <a:t>[</a:t>
            </a:r>
            <a:r>
              <a:rPr lang="en-US" altLang="zh-CN" sz="1800" dirty="0" err="1">
                <a:solidFill>
                  <a:srgbClr val="A9B7C6"/>
                </a:solidFill>
                <a:effectLst/>
                <a:latin typeface="JetBrains Mono"/>
              </a:rPr>
              <a:t>i</a:t>
            </a:r>
            <a:r>
              <a:rPr lang="en-US" altLang="zh-CN" sz="1800" dirty="0">
                <a:solidFill>
                  <a:srgbClr val="A9B7C6"/>
                </a:solidFill>
                <a:effectLst/>
                <a:latin typeface="JetBrains Mono"/>
              </a:rPr>
              <a:t>])</a:t>
            </a:r>
            <a:br>
              <a:rPr lang="en-US" altLang="zh-CN" sz="18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altLang="zh-CN" sz="1800" dirty="0">
                <a:solidFill>
                  <a:srgbClr val="A9B7C6"/>
                </a:solidFill>
                <a:effectLst/>
                <a:latin typeface="JetBrains Mono"/>
              </a:rPr>
              <a:t>            {</a:t>
            </a:r>
            <a:br>
              <a:rPr lang="en-US" altLang="zh-CN" sz="18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altLang="zh-CN" sz="1800" dirty="0">
                <a:solidFill>
                  <a:srgbClr val="A9B7C6"/>
                </a:solidFill>
                <a:effectLst/>
                <a:latin typeface="JetBrains Mono"/>
              </a:rPr>
              <a:t>                t[t[now].</a:t>
            </a:r>
            <a:r>
              <a:rPr lang="en-US" altLang="zh-CN" sz="1800" dirty="0">
                <a:solidFill>
                  <a:srgbClr val="9373A5"/>
                </a:solidFill>
                <a:effectLst/>
                <a:latin typeface="JetBrains Mono"/>
              </a:rPr>
              <a:t>son</a:t>
            </a:r>
            <a:r>
              <a:rPr lang="en-US" altLang="zh-CN" sz="1800" dirty="0">
                <a:solidFill>
                  <a:srgbClr val="A9B7C6"/>
                </a:solidFill>
                <a:effectLst/>
                <a:latin typeface="JetBrains Mono"/>
              </a:rPr>
              <a:t>[</a:t>
            </a:r>
            <a:r>
              <a:rPr lang="en-US" altLang="zh-CN" sz="1800" dirty="0" err="1">
                <a:solidFill>
                  <a:srgbClr val="A9B7C6"/>
                </a:solidFill>
                <a:effectLst/>
                <a:latin typeface="JetBrains Mono"/>
              </a:rPr>
              <a:t>i</a:t>
            </a:r>
            <a:r>
              <a:rPr lang="en-US" altLang="zh-CN" sz="1800" dirty="0">
                <a:solidFill>
                  <a:srgbClr val="A9B7C6"/>
                </a:solidFill>
                <a:effectLst/>
                <a:latin typeface="JetBrains Mono"/>
              </a:rPr>
              <a:t>]].</a:t>
            </a:r>
            <a:r>
              <a:rPr lang="en-US" altLang="zh-CN" sz="1800" dirty="0">
                <a:solidFill>
                  <a:srgbClr val="9373A5"/>
                </a:solidFill>
                <a:effectLst/>
                <a:latin typeface="JetBrains Mono"/>
              </a:rPr>
              <a:t>fail</a:t>
            </a:r>
            <a:r>
              <a:rPr lang="en-US" altLang="zh-CN" sz="1800" dirty="0">
                <a:solidFill>
                  <a:srgbClr val="A9B7C6"/>
                </a:solidFill>
                <a:effectLst/>
                <a:latin typeface="JetBrains Mono"/>
              </a:rPr>
              <a:t>=t[t[now].</a:t>
            </a:r>
            <a:r>
              <a:rPr lang="en-US" altLang="zh-CN" sz="1800" dirty="0">
                <a:solidFill>
                  <a:srgbClr val="9373A5"/>
                </a:solidFill>
                <a:effectLst/>
                <a:latin typeface="JetBrains Mono"/>
              </a:rPr>
              <a:t>fail</a:t>
            </a:r>
            <a:r>
              <a:rPr lang="en-US" altLang="zh-CN" sz="1800" dirty="0">
                <a:solidFill>
                  <a:srgbClr val="A9B7C6"/>
                </a:solidFill>
                <a:effectLst/>
                <a:latin typeface="JetBrains Mono"/>
              </a:rPr>
              <a:t>].</a:t>
            </a:r>
            <a:r>
              <a:rPr lang="en-US" altLang="zh-CN" sz="1800" dirty="0">
                <a:solidFill>
                  <a:srgbClr val="9373A5"/>
                </a:solidFill>
                <a:effectLst/>
                <a:latin typeface="JetBrains Mono"/>
              </a:rPr>
              <a:t>son</a:t>
            </a:r>
            <a:r>
              <a:rPr lang="en-US" altLang="zh-CN" sz="1800" dirty="0">
                <a:solidFill>
                  <a:srgbClr val="A9B7C6"/>
                </a:solidFill>
                <a:effectLst/>
                <a:latin typeface="JetBrains Mono"/>
              </a:rPr>
              <a:t>[</a:t>
            </a:r>
            <a:r>
              <a:rPr lang="en-US" altLang="zh-CN" sz="1800" dirty="0" err="1">
                <a:solidFill>
                  <a:srgbClr val="A9B7C6"/>
                </a:solidFill>
                <a:effectLst/>
                <a:latin typeface="JetBrains Mono"/>
              </a:rPr>
              <a:t>i</a:t>
            </a:r>
            <a:r>
              <a:rPr lang="en-US" altLang="zh-CN" sz="1800" dirty="0">
                <a:solidFill>
                  <a:srgbClr val="A9B7C6"/>
                </a:solidFill>
                <a:effectLst/>
                <a:latin typeface="JetBrains Mono"/>
              </a:rPr>
              <a:t>]</a:t>
            </a:r>
            <a:r>
              <a:rPr lang="en-US" altLang="zh-CN" sz="1800" dirty="0"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lang="en-US" altLang="zh-CN" sz="18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 altLang="zh-CN" sz="1800" dirty="0">
                <a:solidFill>
                  <a:srgbClr val="CC7832"/>
                </a:solidFill>
                <a:effectLst/>
                <a:latin typeface="JetBrains Mono"/>
              </a:rPr>
              <a:t>                </a:t>
            </a:r>
            <a:r>
              <a:rPr lang="en-US" altLang="zh-CN" sz="1800" dirty="0" err="1">
                <a:solidFill>
                  <a:srgbClr val="A9B7C6"/>
                </a:solidFill>
                <a:effectLst/>
                <a:latin typeface="JetBrains Mono"/>
              </a:rPr>
              <a:t>q.push</a:t>
            </a:r>
            <a:r>
              <a:rPr lang="en-US" altLang="zh-CN" sz="1800" dirty="0">
                <a:solidFill>
                  <a:srgbClr val="A9B7C6"/>
                </a:solidFill>
                <a:effectLst/>
                <a:latin typeface="JetBrains Mono"/>
              </a:rPr>
              <a:t>(t[now].</a:t>
            </a:r>
            <a:r>
              <a:rPr lang="en-US" altLang="zh-CN" sz="1800" dirty="0">
                <a:solidFill>
                  <a:srgbClr val="9373A5"/>
                </a:solidFill>
                <a:effectLst/>
                <a:latin typeface="JetBrains Mono"/>
              </a:rPr>
              <a:t>son</a:t>
            </a:r>
            <a:r>
              <a:rPr lang="en-US" altLang="zh-CN" sz="1800" dirty="0">
                <a:solidFill>
                  <a:srgbClr val="A9B7C6"/>
                </a:solidFill>
                <a:effectLst/>
                <a:latin typeface="JetBrains Mono"/>
              </a:rPr>
              <a:t>[</a:t>
            </a:r>
            <a:r>
              <a:rPr lang="en-US" altLang="zh-CN" sz="1800" dirty="0" err="1">
                <a:solidFill>
                  <a:srgbClr val="A9B7C6"/>
                </a:solidFill>
                <a:effectLst/>
                <a:latin typeface="JetBrains Mono"/>
              </a:rPr>
              <a:t>i</a:t>
            </a:r>
            <a:r>
              <a:rPr lang="en-US" altLang="zh-CN" sz="1800" dirty="0">
                <a:solidFill>
                  <a:srgbClr val="A9B7C6"/>
                </a:solidFill>
                <a:effectLst/>
                <a:latin typeface="JetBrains Mono"/>
              </a:rPr>
              <a:t>])</a:t>
            </a:r>
            <a:r>
              <a:rPr lang="en-US" altLang="zh-CN" sz="1800" dirty="0"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lang="en-US" altLang="zh-CN" sz="18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 altLang="zh-CN" sz="1800" dirty="0"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lang="en-US" altLang="zh-CN" sz="1800" dirty="0"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lang="en-US" altLang="zh-CN" sz="18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altLang="zh-CN" sz="1800" dirty="0"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lang="en-US" altLang="zh-CN" sz="1800" dirty="0">
                <a:solidFill>
                  <a:srgbClr val="CC7832"/>
                </a:solidFill>
                <a:effectLst/>
                <a:latin typeface="JetBrains Mono"/>
              </a:rPr>
              <a:t>else</a:t>
            </a:r>
          </a:p>
          <a:p>
            <a:r>
              <a:rPr lang="en-US" altLang="zh-CN" sz="1800" dirty="0">
                <a:solidFill>
                  <a:srgbClr val="A9B7C6"/>
                </a:solidFill>
                <a:effectLst/>
                <a:latin typeface="JetBrains Mono"/>
              </a:rPr>
              <a:t>t[now].</a:t>
            </a:r>
            <a:r>
              <a:rPr lang="en-US" altLang="zh-CN" sz="1800" dirty="0">
                <a:solidFill>
                  <a:srgbClr val="9373A5"/>
                </a:solidFill>
                <a:effectLst/>
                <a:latin typeface="JetBrains Mono"/>
              </a:rPr>
              <a:t>son</a:t>
            </a:r>
            <a:r>
              <a:rPr lang="en-US" altLang="zh-CN" sz="1800" dirty="0">
                <a:solidFill>
                  <a:srgbClr val="A9B7C6"/>
                </a:solidFill>
                <a:effectLst/>
                <a:latin typeface="JetBrains Mono"/>
              </a:rPr>
              <a:t>[</a:t>
            </a:r>
            <a:r>
              <a:rPr lang="en-US" altLang="zh-CN" sz="1800" dirty="0" err="1">
                <a:solidFill>
                  <a:srgbClr val="A9B7C6"/>
                </a:solidFill>
                <a:effectLst/>
                <a:latin typeface="JetBrains Mono"/>
              </a:rPr>
              <a:t>i</a:t>
            </a:r>
            <a:r>
              <a:rPr lang="en-US" altLang="zh-CN" sz="1800" dirty="0">
                <a:solidFill>
                  <a:srgbClr val="A9B7C6"/>
                </a:solidFill>
                <a:effectLst/>
                <a:latin typeface="JetBrains Mono"/>
              </a:rPr>
              <a:t>]=t[t[now].</a:t>
            </a:r>
            <a:r>
              <a:rPr lang="en-US" altLang="zh-CN" sz="1800" dirty="0">
                <a:solidFill>
                  <a:srgbClr val="9373A5"/>
                </a:solidFill>
                <a:effectLst/>
                <a:latin typeface="JetBrains Mono"/>
              </a:rPr>
              <a:t>fail</a:t>
            </a:r>
            <a:r>
              <a:rPr lang="en-US" altLang="zh-CN" sz="1800" dirty="0">
                <a:solidFill>
                  <a:srgbClr val="A9B7C6"/>
                </a:solidFill>
                <a:effectLst/>
                <a:latin typeface="JetBrains Mono"/>
              </a:rPr>
              <a:t>].</a:t>
            </a:r>
            <a:r>
              <a:rPr lang="en-US" altLang="zh-CN" sz="1800" dirty="0">
                <a:solidFill>
                  <a:srgbClr val="9373A5"/>
                </a:solidFill>
                <a:effectLst/>
                <a:latin typeface="JetBrains Mono"/>
              </a:rPr>
              <a:t>son</a:t>
            </a:r>
            <a:r>
              <a:rPr lang="en-US" altLang="zh-CN" sz="1800" dirty="0">
                <a:solidFill>
                  <a:srgbClr val="A9B7C6"/>
                </a:solidFill>
                <a:effectLst/>
                <a:latin typeface="JetBrains Mono"/>
              </a:rPr>
              <a:t>[</a:t>
            </a:r>
            <a:r>
              <a:rPr lang="en-US" altLang="zh-CN" sz="1800" dirty="0" err="1">
                <a:solidFill>
                  <a:srgbClr val="A9B7C6"/>
                </a:solidFill>
                <a:effectLst/>
                <a:latin typeface="JetBrains Mono"/>
              </a:rPr>
              <a:t>i</a:t>
            </a:r>
            <a:r>
              <a:rPr lang="en-US" altLang="zh-CN" sz="1800" dirty="0">
                <a:solidFill>
                  <a:srgbClr val="A9B7C6"/>
                </a:solidFill>
                <a:effectLst/>
                <a:latin typeface="JetBrains Mono"/>
              </a:rPr>
              <a:t>]</a:t>
            </a:r>
            <a:r>
              <a:rPr lang="en-US" altLang="zh-CN" sz="1800" dirty="0"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lang="en-US" altLang="zh-CN" sz="18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 altLang="zh-CN" sz="1800" dirty="0"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lang="en-US" altLang="zh-CN" sz="1800" dirty="0"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lang="en-US" altLang="zh-CN" sz="18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altLang="zh-CN" sz="1800" dirty="0">
                <a:solidFill>
                  <a:srgbClr val="A9B7C6"/>
                </a:solidFill>
                <a:effectLst/>
                <a:latin typeface="JetBrains Mono"/>
              </a:rPr>
              <a:t>    }</a:t>
            </a:r>
            <a:br>
              <a:rPr lang="en-US" altLang="zh-CN" sz="18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altLang="zh-CN" sz="1800" dirty="0">
                <a:solidFill>
                  <a:srgbClr val="A9B7C6"/>
                </a:solidFill>
                <a:effectLst/>
                <a:latin typeface="JetBrains Mono"/>
              </a:rPr>
              <a:t>}</a:t>
            </a:r>
          </a:p>
          <a:p>
            <a:br>
              <a:rPr lang="en-US" altLang="zh-CN" sz="1800" dirty="0">
                <a:solidFill>
                  <a:srgbClr val="CC7832"/>
                </a:solidFill>
                <a:effectLst/>
                <a:latin typeface="JetBrains Mono"/>
              </a:rPr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03151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5122F0-41A2-8DB3-94FF-40257CD7B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</a:t>
            </a:r>
            <a:r>
              <a:rPr lang="zh-CN" altLang="en-US" dirty="0"/>
              <a:t>自动机做法</a:t>
            </a:r>
            <a:br>
              <a:rPr lang="en-US" altLang="zh-CN" dirty="0"/>
            </a:br>
            <a:r>
              <a:rPr lang="zh-CN" altLang="en-US" sz="2400" dirty="0"/>
              <a:t>匹配</a:t>
            </a:r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D07D2920-C282-799A-3A1F-41FF3BF67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zh-CN"/>
              <a:t>演示文稿标题</a:t>
            </a:r>
            <a:endParaRPr lang="zh-CN" dirty="0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CAB02030-1E29-5624-BEC7-8300FBD42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en-US" altLang="zh-CN" smtClean="0"/>
              <a:t>14</a:t>
            </a:fld>
            <a:endParaRPr lang="zh-CN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3FA0D13-CC88-22BD-C5D7-D5CBDF871CB0}"/>
              </a:ext>
            </a:extLst>
          </p:cNvPr>
          <p:cNvSpPr txBox="1"/>
          <p:nvPr/>
        </p:nvSpPr>
        <p:spPr>
          <a:xfrm>
            <a:off x="1538468" y="1737598"/>
            <a:ext cx="911506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solidFill>
                  <a:srgbClr val="CC7832"/>
                </a:solidFill>
                <a:effectLst/>
                <a:latin typeface="JetBrains Mono"/>
              </a:rPr>
              <a:t>void </a:t>
            </a:r>
            <a:r>
              <a:rPr lang="en-US" altLang="zh-CN" sz="1800" dirty="0">
                <a:solidFill>
                  <a:srgbClr val="FFC66D"/>
                </a:solidFill>
                <a:effectLst/>
                <a:latin typeface="JetBrains Mono"/>
              </a:rPr>
              <a:t>query</a:t>
            </a:r>
            <a:r>
              <a:rPr lang="en-US" altLang="zh-CN" sz="1800" dirty="0"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lang="en-US" altLang="zh-CN" sz="1800" dirty="0">
                <a:solidFill>
                  <a:srgbClr val="B9BCD1"/>
                </a:solidFill>
                <a:effectLst/>
                <a:latin typeface="JetBrains Mono"/>
              </a:rPr>
              <a:t>string </a:t>
            </a:r>
            <a:r>
              <a:rPr lang="en-US" altLang="zh-CN" sz="1800" dirty="0" err="1">
                <a:solidFill>
                  <a:srgbClr val="A9B7C6"/>
                </a:solidFill>
                <a:effectLst/>
                <a:latin typeface="JetBrains Mono"/>
              </a:rPr>
              <a:t>s</a:t>
            </a:r>
            <a:r>
              <a:rPr lang="en-US" altLang="zh-CN" sz="1800" dirty="0" err="1">
                <a:solidFill>
                  <a:srgbClr val="CC7832"/>
                </a:solidFill>
                <a:effectLst/>
                <a:latin typeface="JetBrains Mono"/>
              </a:rPr>
              <a:t>,int</a:t>
            </a:r>
            <a:r>
              <a:rPr lang="en-US" altLang="zh-CN" sz="1800" dirty="0"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lang="en-US" altLang="zh-CN" sz="1800" dirty="0">
                <a:solidFill>
                  <a:srgbClr val="A9B7C6"/>
                </a:solidFill>
                <a:effectLst/>
                <a:latin typeface="JetBrains Mono"/>
              </a:rPr>
              <a:t>index)</a:t>
            </a:r>
            <a:r>
              <a:rPr lang="en-US" altLang="zh-CN" sz="1800" dirty="0">
                <a:solidFill>
                  <a:srgbClr val="808080"/>
                </a:solidFill>
                <a:effectLst/>
                <a:latin typeface="JetBrains Mono"/>
              </a:rPr>
              <a:t>//</a:t>
            </a:r>
            <a:r>
              <a:rPr lang="zh-CN" altLang="en-US" sz="1800" dirty="0"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文本串中匹配模式串</a:t>
            </a:r>
            <a:br>
              <a:rPr lang="zh-CN" altLang="en-US" sz="1800" dirty="0"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1800" dirty="0">
                <a:solidFill>
                  <a:srgbClr val="A9B7C6"/>
                </a:solidFill>
                <a:effectLst/>
                <a:latin typeface="JetBrains Mono"/>
              </a:rPr>
              <a:t>{</a:t>
            </a:r>
            <a:br>
              <a:rPr lang="en-US" altLang="zh-CN" sz="18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altLang="zh-CN" sz="1800" dirty="0"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lang="en-US" altLang="zh-CN" sz="1800" dirty="0">
                <a:solidFill>
                  <a:srgbClr val="CC7832"/>
                </a:solidFill>
                <a:effectLst/>
                <a:latin typeface="JetBrains Mono"/>
              </a:rPr>
              <a:t>int </a:t>
            </a:r>
            <a:r>
              <a:rPr lang="en-US" altLang="zh-CN" sz="1800" dirty="0">
                <a:solidFill>
                  <a:srgbClr val="A9B7C6"/>
                </a:solidFill>
                <a:effectLst/>
                <a:latin typeface="JetBrains Mono"/>
              </a:rPr>
              <a:t>now=</a:t>
            </a:r>
            <a:r>
              <a:rPr lang="en-US" altLang="zh-CN" sz="1800" dirty="0"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lang="en-US" altLang="zh-CN" sz="1800" dirty="0"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lang="en-US" altLang="zh-CN" sz="18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 altLang="zh-CN" sz="1800" dirty="0">
                <a:solidFill>
                  <a:srgbClr val="CC7832"/>
                </a:solidFill>
                <a:effectLst/>
                <a:latin typeface="JetBrains Mono"/>
              </a:rPr>
              <a:t>    for</a:t>
            </a:r>
            <a:r>
              <a:rPr lang="en-US" altLang="zh-CN" sz="1800" dirty="0"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lang="en-US" altLang="zh-CN" sz="1800" dirty="0">
                <a:solidFill>
                  <a:srgbClr val="CC7832"/>
                </a:solidFill>
                <a:effectLst/>
                <a:latin typeface="JetBrains Mono"/>
              </a:rPr>
              <a:t>int </a:t>
            </a:r>
            <a:r>
              <a:rPr lang="en-US" altLang="zh-CN" sz="1800" dirty="0" err="1">
                <a:solidFill>
                  <a:srgbClr val="A9B7C6"/>
                </a:solidFill>
                <a:effectLst/>
                <a:latin typeface="JetBrains Mono"/>
              </a:rPr>
              <a:t>i</a:t>
            </a:r>
            <a:r>
              <a:rPr lang="en-US" altLang="zh-CN" sz="1800" dirty="0"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lang="en-US" altLang="zh-CN" sz="1800" dirty="0"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lang="en-US" altLang="zh-CN" sz="1800" dirty="0">
                <a:solidFill>
                  <a:srgbClr val="CC7832"/>
                </a:solidFill>
                <a:effectLst/>
                <a:latin typeface="JetBrains Mono"/>
              </a:rPr>
              <a:t>;</a:t>
            </a:r>
            <a:r>
              <a:rPr lang="en-US" altLang="zh-CN" sz="1800" dirty="0">
                <a:solidFill>
                  <a:srgbClr val="A9B7C6"/>
                </a:solidFill>
                <a:effectLst/>
                <a:latin typeface="JetBrains Mono"/>
              </a:rPr>
              <a:t>s</a:t>
            </a:r>
            <a:r>
              <a:rPr lang="en-US" altLang="zh-CN" sz="1800" dirty="0">
                <a:solidFill>
                  <a:srgbClr val="5F8C8A"/>
                </a:solidFill>
                <a:effectLst/>
                <a:latin typeface="JetBrains Mono"/>
              </a:rPr>
              <a:t>[</a:t>
            </a:r>
            <a:r>
              <a:rPr lang="en-US" altLang="zh-CN" sz="1800" dirty="0" err="1">
                <a:solidFill>
                  <a:srgbClr val="A9B7C6"/>
                </a:solidFill>
                <a:effectLst/>
                <a:latin typeface="JetBrains Mono"/>
              </a:rPr>
              <a:t>i</a:t>
            </a:r>
            <a:r>
              <a:rPr lang="en-US" altLang="zh-CN" sz="1800" dirty="0">
                <a:solidFill>
                  <a:srgbClr val="5F8C8A"/>
                </a:solidFill>
                <a:effectLst/>
                <a:latin typeface="JetBrains Mono"/>
              </a:rPr>
              <a:t>]</a:t>
            </a:r>
            <a:r>
              <a:rPr lang="en-US" altLang="zh-CN" sz="1800" dirty="0">
                <a:solidFill>
                  <a:srgbClr val="CC7832"/>
                </a:solidFill>
                <a:effectLst/>
                <a:latin typeface="JetBrains Mono"/>
              </a:rPr>
              <a:t>;</a:t>
            </a:r>
            <a:r>
              <a:rPr lang="en-US" altLang="zh-CN" sz="1800" dirty="0" err="1">
                <a:solidFill>
                  <a:srgbClr val="A9B7C6"/>
                </a:solidFill>
                <a:effectLst/>
                <a:latin typeface="JetBrains Mono"/>
              </a:rPr>
              <a:t>i</a:t>
            </a:r>
            <a:r>
              <a:rPr lang="en-US" altLang="zh-CN" sz="1800" dirty="0">
                <a:solidFill>
                  <a:srgbClr val="A9B7C6"/>
                </a:solidFill>
                <a:effectLst/>
                <a:latin typeface="JetBrains Mono"/>
              </a:rPr>
              <a:t>++)</a:t>
            </a:r>
            <a:br>
              <a:rPr lang="en-US" altLang="zh-CN" sz="18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altLang="zh-CN" sz="1800" dirty="0">
                <a:solidFill>
                  <a:srgbClr val="A9B7C6"/>
                </a:solidFill>
                <a:effectLst/>
                <a:latin typeface="JetBrains Mono"/>
              </a:rPr>
              <a:t>    {</a:t>
            </a:r>
            <a:br>
              <a:rPr lang="en-US" altLang="zh-CN" sz="18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altLang="zh-CN" sz="1800" dirty="0"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lang="en-US" altLang="zh-CN" sz="1800" dirty="0">
                <a:solidFill>
                  <a:srgbClr val="CC7832"/>
                </a:solidFill>
                <a:effectLst/>
                <a:latin typeface="JetBrains Mono"/>
              </a:rPr>
              <a:t>int </a:t>
            </a:r>
            <a:r>
              <a:rPr lang="en-US" altLang="zh-CN" sz="1800" dirty="0" err="1">
                <a:solidFill>
                  <a:srgbClr val="A9B7C6"/>
                </a:solidFill>
                <a:effectLst/>
                <a:latin typeface="JetBrains Mono"/>
              </a:rPr>
              <a:t>ch</a:t>
            </a:r>
            <a:r>
              <a:rPr lang="en-US" altLang="zh-CN" sz="1800" dirty="0">
                <a:solidFill>
                  <a:srgbClr val="A9B7C6"/>
                </a:solidFill>
                <a:effectLst/>
                <a:latin typeface="JetBrains Mono"/>
              </a:rPr>
              <a:t>=s</a:t>
            </a:r>
            <a:r>
              <a:rPr lang="en-US" altLang="zh-CN" sz="1800" dirty="0">
                <a:solidFill>
                  <a:srgbClr val="5F8C8A"/>
                </a:solidFill>
                <a:effectLst/>
                <a:latin typeface="JetBrains Mono"/>
              </a:rPr>
              <a:t>[</a:t>
            </a:r>
            <a:r>
              <a:rPr lang="en-US" altLang="zh-CN" sz="1800" dirty="0" err="1">
                <a:solidFill>
                  <a:srgbClr val="A9B7C6"/>
                </a:solidFill>
                <a:effectLst/>
                <a:latin typeface="JetBrains Mono"/>
              </a:rPr>
              <a:t>i</a:t>
            </a:r>
            <a:r>
              <a:rPr lang="en-US" altLang="zh-CN" sz="1800" dirty="0">
                <a:solidFill>
                  <a:srgbClr val="5F8C8A"/>
                </a:solidFill>
                <a:effectLst/>
                <a:latin typeface="JetBrains Mono"/>
              </a:rPr>
              <a:t>]</a:t>
            </a:r>
            <a:r>
              <a:rPr lang="en-US" altLang="zh-CN" sz="1800" dirty="0">
                <a:solidFill>
                  <a:srgbClr val="A9B7C6"/>
                </a:solidFill>
                <a:effectLst/>
                <a:latin typeface="JetBrains Mono"/>
              </a:rPr>
              <a:t>-</a:t>
            </a:r>
            <a:r>
              <a:rPr lang="en-US" altLang="zh-CN" sz="1800" dirty="0">
                <a:solidFill>
                  <a:srgbClr val="6A8759"/>
                </a:solidFill>
                <a:effectLst/>
                <a:latin typeface="JetBrains Mono"/>
              </a:rPr>
              <a:t>'a'</a:t>
            </a:r>
            <a:r>
              <a:rPr lang="en-US" altLang="zh-CN" sz="1800" dirty="0"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lang="en-US" altLang="zh-CN" sz="18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 altLang="zh-CN" sz="1800" dirty="0"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lang="en-US" altLang="zh-CN" sz="1800" dirty="0">
                <a:solidFill>
                  <a:srgbClr val="A9B7C6"/>
                </a:solidFill>
                <a:effectLst/>
                <a:latin typeface="JetBrains Mono"/>
              </a:rPr>
              <a:t>now=t[now].</a:t>
            </a:r>
            <a:r>
              <a:rPr lang="en-US" altLang="zh-CN" sz="1800" dirty="0">
                <a:solidFill>
                  <a:srgbClr val="9373A5"/>
                </a:solidFill>
                <a:effectLst/>
                <a:latin typeface="JetBrains Mono"/>
              </a:rPr>
              <a:t>son</a:t>
            </a:r>
            <a:r>
              <a:rPr lang="en-US" altLang="zh-CN" sz="1800" dirty="0">
                <a:solidFill>
                  <a:srgbClr val="A9B7C6"/>
                </a:solidFill>
                <a:effectLst/>
                <a:latin typeface="JetBrains Mono"/>
              </a:rPr>
              <a:t>[</a:t>
            </a:r>
            <a:r>
              <a:rPr lang="en-US" altLang="zh-CN" sz="1800" dirty="0" err="1">
                <a:solidFill>
                  <a:srgbClr val="A9B7C6"/>
                </a:solidFill>
                <a:effectLst/>
                <a:latin typeface="JetBrains Mono"/>
              </a:rPr>
              <a:t>ch</a:t>
            </a:r>
            <a:r>
              <a:rPr lang="en-US" altLang="zh-CN" sz="1800" dirty="0">
                <a:solidFill>
                  <a:srgbClr val="A9B7C6"/>
                </a:solidFill>
                <a:effectLst/>
                <a:latin typeface="JetBrains Mono"/>
              </a:rPr>
              <a:t>]</a:t>
            </a:r>
            <a:r>
              <a:rPr lang="en-US" altLang="zh-CN" sz="1800" dirty="0"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lang="en-US" altLang="zh-CN" sz="18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 altLang="zh-CN" sz="1800" dirty="0">
                <a:solidFill>
                  <a:srgbClr val="CC7832"/>
                </a:solidFill>
                <a:effectLst/>
                <a:latin typeface="JetBrains Mono"/>
              </a:rPr>
              <a:t>        int </a:t>
            </a:r>
            <a:r>
              <a:rPr lang="en-US" altLang="zh-CN" sz="1800" dirty="0" err="1">
                <a:solidFill>
                  <a:srgbClr val="A9B7C6"/>
                </a:solidFill>
                <a:effectLst/>
                <a:latin typeface="JetBrains Mono"/>
              </a:rPr>
              <a:t>tmp</a:t>
            </a:r>
            <a:r>
              <a:rPr lang="en-US" altLang="zh-CN" sz="1800" dirty="0">
                <a:solidFill>
                  <a:srgbClr val="A9B7C6"/>
                </a:solidFill>
                <a:effectLst/>
                <a:latin typeface="JetBrains Mono"/>
              </a:rPr>
              <a:t>=now</a:t>
            </a:r>
            <a:r>
              <a:rPr lang="en-US" altLang="zh-CN" sz="1800" dirty="0"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lang="en-US" altLang="zh-CN" sz="18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 altLang="zh-CN" sz="1800" dirty="0">
                <a:solidFill>
                  <a:srgbClr val="CC7832"/>
                </a:solidFill>
                <a:effectLst/>
                <a:latin typeface="JetBrains Mono"/>
              </a:rPr>
              <a:t>        while</a:t>
            </a:r>
            <a:r>
              <a:rPr lang="en-US" altLang="zh-CN" sz="1800" dirty="0"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lang="en-US" altLang="zh-CN" sz="1800" dirty="0" err="1">
                <a:solidFill>
                  <a:srgbClr val="A9B7C6"/>
                </a:solidFill>
                <a:effectLst/>
                <a:latin typeface="JetBrains Mono"/>
              </a:rPr>
              <a:t>tmp</a:t>
            </a:r>
            <a:r>
              <a:rPr lang="en-US" altLang="zh-CN" sz="1800" dirty="0"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lang="en-US" altLang="zh-CN" sz="18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altLang="zh-CN" sz="1800" dirty="0">
                <a:solidFill>
                  <a:srgbClr val="A9B7C6"/>
                </a:solidFill>
                <a:effectLst/>
                <a:latin typeface="JetBrains Mono"/>
              </a:rPr>
              <a:t>        {</a:t>
            </a:r>
            <a:br>
              <a:rPr lang="en-US" altLang="zh-CN" sz="18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altLang="zh-CN" sz="1800" dirty="0">
                <a:solidFill>
                  <a:srgbClr val="A9B7C6"/>
                </a:solidFill>
                <a:effectLst/>
                <a:latin typeface="JetBrains Mono"/>
              </a:rPr>
              <a:t>            res[t[</a:t>
            </a:r>
            <a:r>
              <a:rPr lang="en-US" altLang="zh-CN" sz="1800" dirty="0" err="1">
                <a:solidFill>
                  <a:srgbClr val="A9B7C6"/>
                </a:solidFill>
                <a:effectLst/>
                <a:latin typeface="JetBrains Mono"/>
              </a:rPr>
              <a:t>tmp</a:t>
            </a:r>
            <a:r>
              <a:rPr lang="en-US" altLang="zh-CN" sz="1800" dirty="0">
                <a:solidFill>
                  <a:srgbClr val="A9B7C6"/>
                </a:solidFill>
                <a:effectLst/>
                <a:latin typeface="JetBrains Mono"/>
              </a:rPr>
              <a:t>].</a:t>
            </a:r>
            <a:r>
              <a:rPr lang="en-US" altLang="zh-CN" sz="1800" dirty="0">
                <a:solidFill>
                  <a:srgbClr val="9373A5"/>
                </a:solidFill>
                <a:effectLst/>
                <a:latin typeface="JetBrains Mono"/>
              </a:rPr>
              <a:t>end</a:t>
            </a:r>
            <a:r>
              <a:rPr lang="en-US" altLang="zh-CN" sz="1800" dirty="0">
                <a:solidFill>
                  <a:srgbClr val="A9B7C6"/>
                </a:solidFill>
                <a:effectLst/>
                <a:latin typeface="JetBrains Mono"/>
              </a:rPr>
              <a:t>]++</a:t>
            </a:r>
            <a:r>
              <a:rPr lang="en-US" altLang="zh-CN" sz="1800" dirty="0"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lang="en-US" altLang="zh-CN" sz="18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 altLang="zh-CN" sz="1800" dirty="0"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lang="en-US" altLang="zh-CN" sz="1800" dirty="0">
                <a:solidFill>
                  <a:srgbClr val="A9B7C6"/>
                </a:solidFill>
                <a:effectLst/>
                <a:latin typeface="JetBrains Mono"/>
              </a:rPr>
              <a:t>line</a:t>
            </a:r>
            <a:r>
              <a:rPr lang="en-US" altLang="zh-CN" sz="1800" dirty="0">
                <a:solidFill>
                  <a:srgbClr val="5F8C8A"/>
                </a:solidFill>
                <a:effectLst/>
                <a:latin typeface="JetBrains Mono"/>
              </a:rPr>
              <a:t>[</a:t>
            </a:r>
            <a:r>
              <a:rPr lang="en-US" altLang="zh-CN" sz="1800" dirty="0">
                <a:solidFill>
                  <a:srgbClr val="A9B7C6"/>
                </a:solidFill>
                <a:effectLst/>
                <a:latin typeface="JetBrains Mono"/>
              </a:rPr>
              <a:t>t[</a:t>
            </a:r>
            <a:r>
              <a:rPr lang="en-US" altLang="zh-CN" sz="1800" dirty="0" err="1">
                <a:solidFill>
                  <a:srgbClr val="A9B7C6"/>
                </a:solidFill>
                <a:effectLst/>
                <a:latin typeface="JetBrains Mono"/>
              </a:rPr>
              <a:t>tmp</a:t>
            </a:r>
            <a:r>
              <a:rPr lang="en-US" altLang="zh-CN" sz="1800" dirty="0">
                <a:solidFill>
                  <a:srgbClr val="A9B7C6"/>
                </a:solidFill>
                <a:effectLst/>
                <a:latin typeface="JetBrains Mono"/>
              </a:rPr>
              <a:t>].</a:t>
            </a:r>
            <a:r>
              <a:rPr lang="en-US" altLang="zh-CN" sz="1800" dirty="0">
                <a:solidFill>
                  <a:srgbClr val="9373A5"/>
                </a:solidFill>
                <a:effectLst/>
                <a:latin typeface="JetBrains Mono"/>
              </a:rPr>
              <a:t>end</a:t>
            </a:r>
            <a:r>
              <a:rPr lang="en-US" altLang="zh-CN" sz="1800" dirty="0">
                <a:solidFill>
                  <a:srgbClr val="5F8C8A"/>
                </a:solidFill>
                <a:effectLst/>
                <a:latin typeface="JetBrains Mono"/>
              </a:rPr>
              <a:t>]</a:t>
            </a:r>
            <a:r>
              <a:rPr lang="en-US" altLang="zh-CN" sz="1800" dirty="0"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lang="en-US" altLang="zh-CN" sz="1800" dirty="0" err="1">
                <a:solidFill>
                  <a:srgbClr val="A9B7C6"/>
                </a:solidFill>
                <a:effectLst/>
                <a:latin typeface="JetBrains Mono"/>
              </a:rPr>
              <a:t>push_back</a:t>
            </a:r>
            <a:r>
              <a:rPr lang="en-US" altLang="zh-CN" sz="1800" dirty="0">
                <a:solidFill>
                  <a:srgbClr val="A9B7C6"/>
                </a:solidFill>
                <a:effectLst/>
                <a:latin typeface="JetBrains Mono"/>
              </a:rPr>
              <a:t>(index)</a:t>
            </a:r>
            <a:r>
              <a:rPr lang="en-US" altLang="zh-CN" sz="1800" dirty="0"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lang="en-US" altLang="zh-CN" sz="18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 altLang="zh-CN" sz="1800" dirty="0"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lang="en-US" altLang="zh-CN" sz="1800" dirty="0" err="1">
                <a:solidFill>
                  <a:srgbClr val="A9B7C6"/>
                </a:solidFill>
                <a:effectLst/>
                <a:latin typeface="JetBrains Mono"/>
              </a:rPr>
              <a:t>tmp</a:t>
            </a:r>
            <a:r>
              <a:rPr lang="en-US" altLang="zh-CN" sz="1800" dirty="0">
                <a:solidFill>
                  <a:srgbClr val="A9B7C6"/>
                </a:solidFill>
                <a:effectLst/>
                <a:latin typeface="JetBrains Mono"/>
              </a:rPr>
              <a:t>=t[</a:t>
            </a:r>
            <a:r>
              <a:rPr lang="en-US" altLang="zh-CN" sz="1800" dirty="0" err="1">
                <a:solidFill>
                  <a:srgbClr val="A9B7C6"/>
                </a:solidFill>
                <a:effectLst/>
                <a:latin typeface="JetBrains Mono"/>
              </a:rPr>
              <a:t>tmp</a:t>
            </a:r>
            <a:r>
              <a:rPr lang="en-US" altLang="zh-CN" sz="1800" dirty="0">
                <a:solidFill>
                  <a:srgbClr val="A9B7C6"/>
                </a:solidFill>
                <a:effectLst/>
                <a:latin typeface="JetBrains Mono"/>
              </a:rPr>
              <a:t>].</a:t>
            </a:r>
            <a:r>
              <a:rPr lang="en-US" altLang="zh-CN" sz="1800" dirty="0">
                <a:solidFill>
                  <a:srgbClr val="9373A5"/>
                </a:solidFill>
                <a:effectLst/>
                <a:latin typeface="JetBrains Mono"/>
              </a:rPr>
              <a:t>fail</a:t>
            </a:r>
            <a:r>
              <a:rPr lang="en-US" altLang="zh-CN" sz="1800" dirty="0"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lang="en-US" altLang="zh-CN" sz="18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 altLang="zh-CN" sz="1800" dirty="0"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lang="en-US" altLang="zh-CN" sz="1800" dirty="0"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lang="en-US" altLang="zh-CN" sz="18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altLang="zh-CN" sz="1800" dirty="0">
                <a:solidFill>
                  <a:srgbClr val="A9B7C6"/>
                </a:solidFill>
                <a:effectLst/>
                <a:latin typeface="JetBrains Mono"/>
              </a:rPr>
              <a:t>    }</a:t>
            </a:r>
            <a:br>
              <a:rPr lang="en-US" altLang="zh-CN" sz="18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altLang="zh-CN" sz="1800" dirty="0">
                <a:solidFill>
                  <a:srgbClr val="A9B7C6"/>
                </a:solidFill>
                <a:effectLst/>
                <a:latin typeface="JetBrains Mono"/>
              </a:rPr>
              <a:t>}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36742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8A4BE0-5DAD-FEE2-1820-16EFEE17B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788" y="550100"/>
            <a:ext cx="10515600" cy="1325880"/>
          </a:xfrm>
        </p:spPr>
        <p:txBody>
          <a:bodyPr/>
          <a:lstStyle/>
          <a:p>
            <a:r>
              <a:rPr lang="en-US" altLang="zh-CN" dirty="0" err="1"/>
              <a:t>Tf-idf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1086434-544E-2A14-F829-5C412FD80D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294A09A9-5501-47C1-A89A-A340965A2BE2}" type="slidenum">
              <a:rPr lang="en-US" altLang="zh-CN" smtClean="0"/>
              <a:t>15</a:t>
            </a:fld>
            <a:endParaRPr 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9EBCEC2-CF9F-BB70-8179-4DE603C2CFE0}"/>
              </a:ext>
            </a:extLst>
          </p:cNvPr>
          <p:cNvSpPr txBox="1"/>
          <p:nvPr/>
        </p:nvSpPr>
        <p:spPr>
          <a:xfrm>
            <a:off x="1410951" y="4614346"/>
            <a:ext cx="35229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i="0" dirty="0" err="1">
                <a:solidFill>
                  <a:srgbClr val="18191C"/>
                </a:solidFill>
                <a:effectLst/>
                <a:latin typeface="PingFang SC"/>
              </a:rPr>
              <a:t>tf</a:t>
            </a:r>
            <a:r>
              <a:rPr lang="zh-CN" altLang="en-US" b="0" i="0" dirty="0">
                <a:solidFill>
                  <a:srgbClr val="18191C"/>
                </a:solidFill>
                <a:effectLst/>
                <a:latin typeface="PingFang SC"/>
              </a:rPr>
              <a:t>中</a:t>
            </a:r>
            <a:r>
              <a:rPr lang="zh-CN" altLang="en-US" dirty="0">
                <a:solidFill>
                  <a:srgbClr val="18191C"/>
                </a:solidFill>
                <a:latin typeface="PingFang SC"/>
              </a:rPr>
              <a:t>分子</a:t>
            </a:r>
            <a:r>
              <a:rPr lang="zh-CN" altLang="en-US" b="0" i="0" dirty="0">
                <a:solidFill>
                  <a:srgbClr val="18191C"/>
                </a:solidFill>
                <a:effectLst/>
                <a:latin typeface="PingFang SC"/>
              </a:rPr>
              <a:t>指某个词语在某篇文档中出现次数，</a:t>
            </a:r>
            <a:r>
              <a:rPr lang="zh-CN" altLang="en-US" dirty="0">
                <a:solidFill>
                  <a:srgbClr val="18191C"/>
                </a:solidFill>
                <a:latin typeface="PingFang SC"/>
              </a:rPr>
              <a:t>分母</a:t>
            </a:r>
            <a:r>
              <a:rPr lang="zh-CN" altLang="en-US" b="0" i="0" dirty="0">
                <a:solidFill>
                  <a:srgbClr val="18191C"/>
                </a:solidFill>
                <a:effectLst/>
                <a:latin typeface="PingFang SC"/>
              </a:rPr>
              <a:t>指这篇文档中总的关键词个数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D9981B3-2A21-DDAC-977F-A1CA256F2A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3370" y="3216380"/>
            <a:ext cx="1660115" cy="62594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8E1C22C-2ED4-B917-1586-CB075FD311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6591" y="3167394"/>
            <a:ext cx="2378591" cy="723919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D1A4D011-2E65-E511-D812-6023A960664D}"/>
              </a:ext>
            </a:extLst>
          </p:cNvPr>
          <p:cNvSpPr txBox="1"/>
          <p:nvPr/>
        </p:nvSpPr>
        <p:spPr>
          <a:xfrm>
            <a:off x="3698831" y="1775617"/>
            <a:ext cx="39175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tf-idf</a:t>
            </a:r>
            <a:r>
              <a:rPr lang="zh-CN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是一种统计方法，用以评估一字词对于一个文件集或一个</a:t>
            </a:r>
            <a:r>
              <a:rPr lang="zh-CN" altLang="en-US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4" tooltip="语料库"/>
              </a:rPr>
              <a:t>语料库</a:t>
            </a:r>
            <a:r>
              <a:rPr lang="zh-CN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中的其中一份</a:t>
            </a:r>
            <a:r>
              <a:rPr lang="zh-CN" altLang="en-US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5" tooltip="文件"/>
              </a:rPr>
              <a:t>文件</a:t>
            </a:r>
            <a:r>
              <a:rPr lang="zh-CN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的重要程度。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E794021-E80B-9A18-5A41-3E071EF2E8A9}"/>
              </a:ext>
            </a:extLst>
          </p:cNvPr>
          <p:cNvSpPr txBox="1"/>
          <p:nvPr/>
        </p:nvSpPr>
        <p:spPr>
          <a:xfrm>
            <a:off x="6616873" y="4705497"/>
            <a:ext cx="36482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分子指语料库中的文件总数</a:t>
            </a:r>
            <a:r>
              <a:rPr lang="en-US" altLang="zh-CN" dirty="0"/>
              <a:t>,</a:t>
            </a:r>
            <a:r>
              <a:rPr lang="zh-CN" altLang="en-US" dirty="0"/>
              <a:t>分母指有词语</a:t>
            </a:r>
            <a:r>
              <a:rPr lang="en-US" altLang="zh-CN" dirty="0"/>
              <a:t>t</a:t>
            </a:r>
            <a:r>
              <a:rPr lang="zh-CN" altLang="en-US" dirty="0"/>
              <a:t>出现的文件数目</a:t>
            </a:r>
          </a:p>
        </p:txBody>
      </p:sp>
    </p:spTree>
    <p:extLst>
      <p:ext uri="{BB962C8B-B14F-4D97-AF65-F5344CB8AC3E}">
        <p14:creationId xmlns:p14="http://schemas.microsoft.com/office/powerpoint/2010/main" val="12732093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/>
              <a:t>谢谢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211312" y="2011680"/>
            <a:ext cx="3277054" cy="2843784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/>
              <a:t>演示文稿标题</a:t>
            </a:r>
            <a:endParaRPr 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294A09A9-5501-47C1-A89A-A340965A2BE2}" type="slidenum">
              <a:rPr lang="en-US" altLang="zh-CN" smtClean="0"/>
              <a:t>2</a:t>
            </a:fld>
            <a:endParaRPr lang="zh-CN" dirty="0"/>
          </a:p>
        </p:txBody>
      </p:sp>
      <p:sp>
        <p:nvSpPr>
          <p:cNvPr id="25" name="文本框 24"/>
          <p:cNvSpPr txBox="1"/>
          <p:nvPr/>
        </p:nvSpPr>
        <p:spPr>
          <a:xfrm>
            <a:off x="5203208" y="701723"/>
            <a:ext cx="29308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/>
              <a:t>输入</a:t>
            </a: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644" y="2039159"/>
            <a:ext cx="5981856" cy="3352888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1227" y="3194897"/>
            <a:ext cx="4474146" cy="135530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/>
              <a:t>演示文稿标题</a:t>
            </a:r>
            <a:endParaRPr 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294A09A9-5501-47C1-A89A-A340965A2BE2}" type="slidenum">
              <a:rPr lang="en-US" altLang="zh-CN" smtClean="0"/>
              <a:t>3</a:t>
            </a:fld>
            <a:endParaRPr lang="zh-CN" dirty="0"/>
          </a:p>
        </p:txBody>
      </p:sp>
      <p:sp>
        <p:nvSpPr>
          <p:cNvPr id="2" name="文本框 1"/>
          <p:cNvSpPr txBox="1"/>
          <p:nvPr/>
        </p:nvSpPr>
        <p:spPr>
          <a:xfrm>
            <a:off x="4256964" y="462887"/>
            <a:ext cx="55557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/>
              <a:t>insert</a:t>
            </a:r>
            <a:endParaRPr lang="zh-CN" altLang="en-US" sz="60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0677" y="1661205"/>
            <a:ext cx="6150589" cy="443060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/>
              <a:t>演示文稿标题</a:t>
            </a:r>
            <a:endParaRPr 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294A09A9-5501-47C1-A89A-A340965A2BE2}" type="slidenum">
              <a:rPr lang="en-US" altLang="zh-CN" smtClean="0"/>
              <a:t>4</a:t>
            </a:fld>
            <a:endParaRPr 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1455055"/>
            <a:ext cx="7043241" cy="4289084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144370" y="235423"/>
            <a:ext cx="31844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/>
              <a:t>search</a:t>
            </a:r>
            <a:endParaRPr lang="zh-CN" altLang="en-US" sz="5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rtl="0"/>
            <a:r>
              <a:rPr lang="zh-CN"/>
              <a:t>演示文稿标题</a:t>
            </a:r>
            <a:endParaRPr 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294A09A9-5501-47C1-A89A-A340965A2BE2}" type="slidenum">
              <a:rPr lang="en-US" altLang="zh-CN" smtClean="0"/>
              <a:t>5</a:t>
            </a:fld>
            <a:endParaRPr lang="zh-CN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3685" y="1923556"/>
            <a:ext cx="9345630" cy="3625038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976884" y="659874"/>
            <a:ext cx="237926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/>
              <a:t>输出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/>
              <a:t>演示文稿标题</a:t>
            </a:r>
            <a:endParaRPr 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294A09A9-5501-47C1-A89A-A340965A2BE2}" type="slidenum">
              <a:rPr lang="en-US" altLang="zh-CN" smtClean="0"/>
              <a:t>6</a:t>
            </a:fld>
            <a:endParaRPr lang="zh-CN" dirty="0"/>
          </a:p>
        </p:txBody>
      </p:sp>
      <p:sp>
        <p:nvSpPr>
          <p:cNvPr id="10" name="椭圆 9"/>
          <p:cNvSpPr/>
          <p:nvPr/>
        </p:nvSpPr>
        <p:spPr>
          <a:xfrm>
            <a:off x="3083539" y="4249524"/>
            <a:ext cx="669309" cy="682388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y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6537989" y="1359707"/>
            <a:ext cx="669309" cy="682388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c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4569227" y="3413681"/>
            <a:ext cx="669309" cy="682388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n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5426691" y="2294099"/>
            <a:ext cx="669309" cy="682388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rgbClr val="FF0000"/>
                </a:solidFill>
              </a:rPr>
              <a:t>i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2599045" y="3507474"/>
            <a:ext cx="669309" cy="682388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l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5541844" y="1334127"/>
            <a:ext cx="669309" cy="682388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k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3144955" y="2790139"/>
            <a:ext cx="669309" cy="682388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p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1929736" y="4232051"/>
            <a:ext cx="669309" cy="682388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5617191" y="381000"/>
            <a:ext cx="669309" cy="682388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椭圆 19"/>
          <p:cNvSpPr/>
          <p:nvPr/>
        </p:nvSpPr>
        <p:spPr>
          <a:xfrm>
            <a:off x="4356763" y="1248771"/>
            <a:ext cx="669309" cy="682388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a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3687454" y="2042095"/>
            <a:ext cx="669309" cy="682388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p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6096000" y="3438392"/>
            <a:ext cx="669309" cy="682388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m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7165928" y="2294099"/>
            <a:ext cx="669309" cy="682388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n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7672604" y="3329226"/>
            <a:ext cx="669309" cy="682388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m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36" name="连接符: 肘形 35"/>
          <p:cNvCxnSpPr>
            <a:stCxn id="12" idx="5"/>
            <a:endCxn id="23" idx="0"/>
          </p:cNvCxnSpPr>
          <p:nvPr/>
        </p:nvCxnSpPr>
        <p:spPr>
          <a:xfrm rot="16200000" flipH="1">
            <a:off x="7128963" y="1922478"/>
            <a:ext cx="351937" cy="3913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连接符: 肘形 37"/>
          <p:cNvCxnSpPr>
            <a:stCxn id="23" idx="5"/>
            <a:endCxn id="24" idx="0"/>
          </p:cNvCxnSpPr>
          <p:nvPr/>
        </p:nvCxnSpPr>
        <p:spPr>
          <a:xfrm rot="16200000" flipH="1">
            <a:off x="7645903" y="2967870"/>
            <a:ext cx="452672" cy="27004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连接符: 肘形 39"/>
          <p:cNvCxnSpPr>
            <a:stCxn id="16" idx="4"/>
            <a:endCxn id="14" idx="0"/>
          </p:cNvCxnSpPr>
          <p:nvPr/>
        </p:nvCxnSpPr>
        <p:spPr>
          <a:xfrm rot="5400000">
            <a:off x="5680131" y="2097731"/>
            <a:ext cx="277584" cy="11515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连接符: 肘形 41"/>
          <p:cNvCxnSpPr>
            <a:stCxn id="14" idx="3"/>
            <a:endCxn id="13" idx="0"/>
          </p:cNvCxnSpPr>
          <p:nvPr/>
        </p:nvCxnSpPr>
        <p:spPr>
          <a:xfrm rot="5400000">
            <a:off x="4945733" y="2834704"/>
            <a:ext cx="537127" cy="6208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连接符: 肘形 43"/>
          <p:cNvCxnSpPr>
            <a:stCxn id="14" idx="5"/>
            <a:endCxn id="22" idx="0"/>
          </p:cNvCxnSpPr>
          <p:nvPr/>
        </p:nvCxnSpPr>
        <p:spPr>
          <a:xfrm rot="16200000" flipH="1">
            <a:off x="5933399" y="2941136"/>
            <a:ext cx="561838" cy="43267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连接符: 肘形 45"/>
          <p:cNvCxnSpPr>
            <a:stCxn id="19" idx="3"/>
            <a:endCxn id="20" idx="7"/>
          </p:cNvCxnSpPr>
          <p:nvPr/>
        </p:nvCxnSpPr>
        <p:spPr>
          <a:xfrm rot="5400000">
            <a:off x="5129008" y="762502"/>
            <a:ext cx="385249" cy="78715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连接符: 肘形 47"/>
          <p:cNvCxnSpPr>
            <a:stCxn id="19" idx="4"/>
            <a:endCxn id="16" idx="7"/>
          </p:cNvCxnSpPr>
          <p:nvPr/>
        </p:nvCxnSpPr>
        <p:spPr>
          <a:xfrm rot="16200000" flipH="1">
            <a:off x="5847154" y="1168079"/>
            <a:ext cx="370672" cy="1612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连接符: 肘形 49"/>
          <p:cNvCxnSpPr>
            <a:stCxn id="19" idx="6"/>
            <a:endCxn id="12" idx="0"/>
          </p:cNvCxnSpPr>
          <p:nvPr/>
        </p:nvCxnSpPr>
        <p:spPr>
          <a:xfrm>
            <a:off x="6286500" y="722194"/>
            <a:ext cx="586144" cy="6375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连接符: 肘形 51"/>
          <p:cNvCxnSpPr>
            <a:stCxn id="20" idx="3"/>
            <a:endCxn id="21" idx="0"/>
          </p:cNvCxnSpPr>
          <p:nvPr/>
        </p:nvCxnSpPr>
        <p:spPr>
          <a:xfrm rot="5400000">
            <a:off x="4133011" y="1720324"/>
            <a:ext cx="210869" cy="4326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连接符: 肘形 53"/>
          <p:cNvCxnSpPr>
            <a:stCxn id="21" idx="2"/>
            <a:endCxn id="17" idx="0"/>
          </p:cNvCxnSpPr>
          <p:nvPr/>
        </p:nvCxnSpPr>
        <p:spPr>
          <a:xfrm rot="10800000" flipV="1">
            <a:off x="3479610" y="2383289"/>
            <a:ext cx="207844" cy="4068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连接符: 肘形 55"/>
          <p:cNvCxnSpPr>
            <a:stCxn id="17" idx="2"/>
            <a:endCxn id="15" idx="0"/>
          </p:cNvCxnSpPr>
          <p:nvPr/>
        </p:nvCxnSpPr>
        <p:spPr>
          <a:xfrm rot="10800000" flipV="1">
            <a:off x="2933701" y="3131332"/>
            <a:ext cx="211255" cy="3761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连接符: 肘形 57"/>
          <p:cNvCxnSpPr>
            <a:stCxn id="15" idx="2"/>
            <a:endCxn id="18" idx="0"/>
          </p:cNvCxnSpPr>
          <p:nvPr/>
        </p:nvCxnSpPr>
        <p:spPr>
          <a:xfrm rot="10800000" flipV="1">
            <a:off x="2264391" y="3848667"/>
            <a:ext cx="334654" cy="3833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连接符: 肘形 59"/>
          <p:cNvCxnSpPr>
            <a:stCxn id="15" idx="6"/>
            <a:endCxn id="10" idx="0"/>
          </p:cNvCxnSpPr>
          <p:nvPr/>
        </p:nvCxnSpPr>
        <p:spPr>
          <a:xfrm>
            <a:off x="3268354" y="3848668"/>
            <a:ext cx="149840" cy="4008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0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25423" y="4152900"/>
            <a:ext cx="9884664" cy="731520"/>
          </a:xfrm>
        </p:spPr>
        <p:txBody>
          <a:bodyPr rtlCol="0">
            <a:normAutofit/>
          </a:bodyPr>
          <a:lstStyle>
            <a:defPPr>
              <a:defRPr lang="zh-CN"/>
            </a:defPPr>
          </a:lstStyle>
          <a:p>
            <a:pPr rtl="0"/>
            <a:r>
              <a:rPr lang="zh-CN"/>
              <a:t>复杂度分析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>
                <a:solidFill>
                  <a:schemeClr val="accent3"/>
                </a:solidFill>
                <a:latin typeface="Microsoft YaHei UI" panose="020B0503020204020204" pitchFamily="18" charset="77"/>
                <a:ea typeface="Microsoft YaHei UI" panose="020B0503020204020204" pitchFamily="18" charset="-122"/>
              </a:rPr>
              <a:t>时间复杂度</a:t>
            </a:r>
            <a:endParaRPr lang="zh-CN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/>
              <a:t>演示文稿标题</a:t>
            </a:r>
            <a:endParaRPr lang="zh-CN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294A09A9-5501-47C1-A89A-A340965A2BE2}" type="slidenum">
              <a:rPr lang="en-US" altLang="zh-CN" smtClean="0"/>
              <a:t>8</a:t>
            </a:fld>
            <a:endParaRPr lang="zh-CN" dirty="0"/>
          </a:p>
        </p:txBody>
      </p:sp>
      <p:sp>
        <p:nvSpPr>
          <p:cNvPr id="18" name="文本框 17"/>
          <p:cNvSpPr txBox="1"/>
          <p:nvPr/>
        </p:nvSpPr>
        <p:spPr>
          <a:xfrm>
            <a:off x="5524500" y="2592705"/>
            <a:ext cx="4926965" cy="19240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altLang="en-US" sz="2400"/>
              <a:t>存储字典树的代码，时间复杂度应为</a:t>
            </a:r>
            <a:r>
              <a:rPr lang="en-US" altLang="zh-CN" sz="2400"/>
              <a:t>m*len</a:t>
            </a:r>
            <a:r>
              <a:rPr altLang="en-US" sz="2400"/>
              <a:t>。</a:t>
            </a:r>
            <a:r>
              <a:rPr lang="en-US" altLang="zh-CN" sz="2400"/>
              <a:t>len</a:t>
            </a:r>
            <a:r>
              <a:rPr altLang="en-US" sz="2400"/>
              <a:t>最大为</a:t>
            </a:r>
            <a:r>
              <a:rPr lang="en-US" altLang="zh-CN" sz="2400"/>
              <a:t>120,</a:t>
            </a:r>
            <a:r>
              <a:rPr altLang="en-US" sz="2400"/>
              <a:t>则时间复杂度只与</a:t>
            </a:r>
            <a:r>
              <a:rPr lang="en-US" altLang="zh-CN" sz="2400"/>
              <a:t>m</a:t>
            </a:r>
            <a:r>
              <a:rPr altLang="en-US" sz="2400"/>
              <a:t>有关。时间复杂度应为</a:t>
            </a:r>
            <a:r>
              <a:rPr lang="en-US" altLang="zh-CN" sz="2400"/>
              <a:t>O(n)</a:t>
            </a:r>
            <a:r>
              <a:rPr altLang="en-US"/>
              <a:t>。</a:t>
            </a:r>
          </a:p>
        </p:txBody>
      </p:sp>
      <p:pic>
        <p:nvPicPr>
          <p:cNvPr id="24" name="图片 2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709295" y="2305050"/>
            <a:ext cx="4032885" cy="3327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>
                <a:solidFill>
                  <a:schemeClr val="accent3"/>
                </a:solidFill>
                <a:latin typeface="Microsoft YaHei UI" panose="020B0503020204020204" pitchFamily="18" charset="77"/>
                <a:ea typeface="Microsoft YaHei UI" panose="020B0503020204020204" pitchFamily="18" charset="-122"/>
              </a:rPr>
              <a:t>时间复杂度</a:t>
            </a:r>
            <a:endParaRPr lang="zh-CN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/>
              <a:t>演示文稿标题</a:t>
            </a:r>
            <a:endParaRPr lang="zh-CN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294A09A9-5501-47C1-A89A-A340965A2BE2}" type="slidenum">
              <a:rPr lang="en-US" altLang="zh-CN" smtClean="0"/>
              <a:t>9</a:t>
            </a:fld>
            <a:endParaRPr lang="zh-CN" dirty="0"/>
          </a:p>
        </p:txBody>
      </p:sp>
      <p:sp>
        <p:nvSpPr>
          <p:cNvPr id="18" name="文本框 17"/>
          <p:cNvSpPr txBox="1"/>
          <p:nvPr/>
        </p:nvSpPr>
        <p:spPr>
          <a:xfrm>
            <a:off x="5524500" y="2592705"/>
            <a:ext cx="4926965" cy="19240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altLang="en-US" sz="2400"/>
              <a:t>匹配并输出的代码，时间复杂度最大为</a:t>
            </a:r>
            <a:r>
              <a:rPr lang="en-US" altLang="zh-CN" sz="2400"/>
              <a:t>m*n</a:t>
            </a:r>
            <a:r>
              <a:rPr altLang="en-US" sz="2400"/>
              <a:t>。</a:t>
            </a:r>
            <a:r>
              <a:rPr lang="en-US" altLang="zh-CN" sz="2400"/>
              <a:t>n</a:t>
            </a:r>
            <a:r>
              <a:rPr altLang="en-US" sz="2400"/>
              <a:t>为目标单词数最大为</a:t>
            </a:r>
            <a:r>
              <a:rPr lang="en-US" altLang="zh-CN" sz="2400"/>
              <a:t>100,</a:t>
            </a:r>
            <a:r>
              <a:rPr altLang="en-US" sz="2400"/>
              <a:t>则时间复杂度只与</a:t>
            </a:r>
            <a:r>
              <a:rPr lang="en-US" altLang="zh-CN" sz="2400"/>
              <a:t>m</a:t>
            </a:r>
            <a:r>
              <a:rPr altLang="en-US" sz="2400"/>
              <a:t>有关。最终时间复杂度应为</a:t>
            </a:r>
            <a:r>
              <a:rPr lang="en-US" altLang="zh-CN" sz="2400"/>
              <a:t>O(n)</a:t>
            </a:r>
            <a:r>
              <a:rPr altLang="en-US"/>
              <a:t>。</a:t>
            </a: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080770" y="1989455"/>
            <a:ext cx="3773170" cy="390842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NWMzY2FlMjQ2YTM1NmJhOGQyM2NlZWViN2JiZWUzOWM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Custom 20">
      <a:dk1>
        <a:srgbClr val="000000"/>
      </a:dk1>
      <a:lt1>
        <a:srgbClr val="FFFFFF"/>
      </a:lt1>
      <a:dk2>
        <a:srgbClr val="CAD8D6"/>
      </a:dk2>
      <a:lt2>
        <a:srgbClr val="E7E6E6"/>
      </a:lt2>
      <a:accent1>
        <a:srgbClr val="7E8679"/>
      </a:accent1>
      <a:accent2>
        <a:srgbClr val="72292A"/>
      </a:accent2>
      <a:accent3>
        <a:srgbClr val="4A3A1C"/>
      </a:accent3>
      <a:accent4>
        <a:srgbClr val="E47D60"/>
      </a:accent4>
      <a:accent5>
        <a:srgbClr val="CEBBAF"/>
      </a:accent5>
      <a:accent6>
        <a:srgbClr val="E8DAC4"/>
      </a:accent6>
      <a:hlink>
        <a:srgbClr val="3968F6"/>
      </a:hlink>
      <a:folHlink>
        <a:srgbClr val="954F72"/>
      </a:folHlink>
    </a:clrScheme>
    <a:fontScheme name="Custom 23">
      <a:majorFont>
        <a:latin typeface="Microsoft YaHei UI"/>
        <a:ea typeface="Microsoft YaHei UI"/>
        <a:cs typeface=""/>
      </a:majorFont>
      <a:minorFont>
        <a:latin typeface="Microsoft YaHei UI Light"/>
        <a:ea typeface="Microsoft YaHei UI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Microsoft YaHei UI Light"/>
        <a:ea typeface=""/>
        <a:cs typeface=""/>
        <a:font script="Jpan" typeface="游ゴシック Light"/>
        <a:font script="Hang" typeface="맑은 고딕"/>
        <a:font script="Hans" typeface="Microsoft YaHei UI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Microsoft YaHei UI"/>
        <a:ea typeface=""/>
        <a:cs typeface=""/>
        <a:font script="Jpan" typeface="游ゴシック"/>
        <a:font script="Hang" typeface="맑은 고딕"/>
        <a:font script="Hans" typeface="Microsoft YaHei UI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Microsoft YaHei UI Light"/>
        <a:ea typeface=""/>
        <a:cs typeface=""/>
        <a:font script="Jpan" typeface="游ゴシック Light"/>
        <a:font script="Hang" typeface="맑은 고딕"/>
        <a:font script="Hans" typeface="Microsoft YaHei UI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Microsoft YaHei UI"/>
        <a:ea typeface=""/>
        <a:cs typeface=""/>
        <a:font script="Jpan" typeface="游ゴシック"/>
        <a:font script="Hang" typeface="맑은 고딕"/>
        <a:font script="Hans" typeface="Microsoft YaHei UI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FBB2F3B-6257-41BB-8B64-5AC7494F274B}">
  <ds:schemaRefs/>
</ds:datastoreItem>
</file>

<file path=customXml/itemProps2.xml><?xml version="1.0" encoding="utf-8"?>
<ds:datastoreItem xmlns:ds="http://schemas.openxmlformats.org/officeDocument/2006/customXml" ds:itemID="{9ACE2AAA-C718-435C-B4E6-95A08ACAC441}">
  <ds:schemaRefs/>
</ds:datastoreItem>
</file>

<file path=customXml/itemProps3.xml><?xml version="1.0" encoding="utf-8"?>
<ds:datastoreItem xmlns:ds="http://schemas.openxmlformats.org/officeDocument/2006/customXml" ds:itemID="{614EFF02-EA18-493C-972D-813DB244CB64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{BFC79FAE-5C5C-4617-8D99-E03D10218F2E}tf56410444_win32</Template>
  <TotalTime>113</TotalTime>
  <Words>805</Words>
  <Application>Microsoft Office PowerPoint</Application>
  <PresentationFormat>宽屏</PresentationFormat>
  <Paragraphs>83</Paragraphs>
  <Slides>16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JetBrains Mono</vt:lpstr>
      <vt:lpstr>Microsoft YaHei UI</vt:lpstr>
      <vt:lpstr>Microsoft YaHei UI Light</vt:lpstr>
      <vt:lpstr>PingFang SC</vt:lpstr>
      <vt:lpstr>宋体</vt:lpstr>
      <vt:lpstr>Arial</vt:lpstr>
      <vt:lpstr>Fira Sans</vt:lpstr>
      <vt:lpstr>Office 主题</vt:lpstr>
      <vt:lpstr>数据结构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复杂度分析</vt:lpstr>
      <vt:lpstr>时间复杂度</vt:lpstr>
      <vt:lpstr>时间复杂度</vt:lpstr>
      <vt:lpstr>空间复杂度</vt:lpstr>
      <vt:lpstr>AC自动机做法</vt:lpstr>
      <vt:lpstr>AC自动机做法 创建字典树</vt:lpstr>
      <vt:lpstr>AC自动机做法 构建失配指针</vt:lpstr>
      <vt:lpstr>AC自动机做法 匹配</vt:lpstr>
      <vt:lpstr>Tf-idf</vt:lpstr>
      <vt:lpstr>谢谢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演示文稿标题</dc:title>
  <dc:creator>pg r</dc:creator>
  <cp:lastModifiedBy>pg r</cp:lastModifiedBy>
  <cp:revision>8</cp:revision>
  <dcterms:created xsi:type="dcterms:W3CDTF">2024-01-01T14:32:00Z</dcterms:created>
  <dcterms:modified xsi:type="dcterms:W3CDTF">2024-08-06T02:43:27Z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ICV">
    <vt:lpwstr>73D2E69085E24F6DA217683BFE6AC3A8_13</vt:lpwstr>
  </property>
  <property fmtid="{D5CDD505-2E9C-101B-9397-08002B2CF9AE}" pid="4" name="KSOProductBuildVer">
    <vt:lpwstr>2052-12.1.0.16120</vt:lpwstr>
  </property>
</Properties>
</file>