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6" r:id="rId5"/>
    <p:sldId id="269" r:id="rId6"/>
    <p:sldId id="270" r:id="rId7"/>
    <p:sldId id="260" r:id="rId8"/>
    <p:sldId id="261" r:id="rId9"/>
    <p:sldId id="263" r:id="rId10"/>
    <p:sldId id="268" r:id="rId11"/>
    <p:sldId id="262" r:id="rId12"/>
    <p:sldId id="264" r:id="rId13"/>
    <p:sldId id="265" r:id="rId14"/>
    <p:sldId id="273" r:id="rId15"/>
    <p:sldId id="274" r:id="rId16"/>
    <p:sldId id="277" r:id="rId17"/>
    <p:sldId id="272" r:id="rId18"/>
    <p:sldId id="271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8E545-1188-41E4-843B-C9F0C0BCEAC7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D5A2-2043-437B-93D1-62683BF8B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D5A2-2043-437B-93D1-62683BF8B5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2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D5A2-2043-437B-93D1-62683BF8B5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99A39-12A9-D2DE-C622-00603692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15FABC-B426-BA02-9CC8-B0B29E7C9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D7F88-0D0D-574E-20A9-73B61E33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EB08A-0CCB-1C4B-D6F1-0BB5F5BF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FEFC3-7ECB-4FBE-5DD7-AFAF94F8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4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5FA7-C524-14B9-249E-F2494B7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BAB54-2421-DFD3-1DF5-2F12492E3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0FDA-C33D-C893-E4EE-BF4A58D5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BB11B-C517-DAD2-C9BD-35BBEAFB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56C89-768F-8C25-A56B-F63C1BDD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7FB3CD-057B-5A9F-C0C3-BDA484646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8939E-FD29-5C28-238E-D1E972A1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749F-8FCC-0500-AE7E-534BBDA1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08AD9-4BFC-B979-58F4-DF578E8B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30095-22E9-5919-5608-84307AD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7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2E30-0E7D-112C-1077-1895695F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43E8D-822D-598B-023A-29C0742F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4D096-A526-C700-456B-7689F72E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56C2E-6886-9CA6-E250-BD7448AF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85814-A9DC-E177-DFA3-A8BB9D04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7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05C9-FD8B-31D0-B013-B5D165DE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CE58C-0C63-FBC8-1C72-FB8A4D59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449F0-E85C-2B29-E187-06263F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59363-22FE-B76B-0825-DEABCD24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0981-24FF-4041-CF2A-4718E24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1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229F-32B0-026F-EF75-582049B6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5E9B2-79A7-BFDA-CC6D-EF797EA71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CEE41-73EB-0924-1269-7EEE6B020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249FD-E302-2A45-975B-B089FD1E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690CF-4AC8-6269-1808-241A1538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6C8F0-8F0F-2A97-64AE-0BD4C9E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17E67-C36E-A6E0-2D80-7D76E545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D562D-5CBB-FF44-1B70-33C71553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B4C50-9FB9-B18A-5AF6-E8E8615D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43BFE-AD39-D80F-7F4F-E21B78B59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A76F4-8605-04CB-594B-7A81E8353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42362E-E4E7-3B21-283D-F34EC4CB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2AF575-9897-45E1-090F-45D995B9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F58C3-3FCC-64DA-7FD1-A318598F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75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B3943-0A4B-59D9-3279-164015FA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FEC13C-7D69-9F8A-C273-41BB2FAD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76B90-D249-DFEB-65BF-58D199A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92D3E9-8EBB-F028-7B62-09221F8B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1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0C4700-CF0B-1CA7-C745-27ADCDF5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B1DCD-2D2F-CBCC-4CD8-6E74822E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9B6D5-E6B0-0A61-B9AE-D0BC9C8D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D76E-8780-C35B-A0C4-0035ABC9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D28B5-7115-AB04-3ECA-DAD37C8A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7A3F-A211-6853-CD27-EB37C63BD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4AD7A-9300-D853-F24C-AEAFEC54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80D07-159D-755D-1A8B-9BA07FB0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38872B-F1E1-BB6A-7F33-B2346DE5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8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7383-5DDD-D3B4-2CCD-A314B76E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D73402-4B5F-BB12-FC8D-ACE26FA63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FEE14-61EC-DB55-076C-7996ACFCF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F7AA0-90EA-C86C-B1D9-34BA2CA1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383B1-F62F-07AF-D214-9B2765EF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F6075-F598-8C91-7049-A7F2E42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3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6CCDC1-0C2F-439E-4ECC-E5CA22D9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2E9B5-24C4-DA70-9912-5B11D704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F3990-4462-B737-FBAB-A84057FC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1F25-28D8-4CAA-AEC0-7C44A13CAB21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27C14-5713-7D6C-6AB9-DFE2B95E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32FE7-4D6C-CCE3-F6E6-F252BF0E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C596-B44A-4CB8-B0AF-6BFA91301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0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9ECD1-4D7E-9284-9160-BCC5DF5C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组合数学与计数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A6D6C-93FB-C942-C1B2-4F4010138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2024.8.9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5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F9F36-C7FD-5A3B-AEEE-D16EFD9C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P1450 [HAOI2008] </a:t>
            </a:r>
            <a:r>
              <a:rPr lang="zh-CN" altLang="en-US" dirty="0"/>
              <a:t>硬币购物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B24E2-BCF9-E4A8-BF5B-67E97FE6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0" y="1346093"/>
            <a:ext cx="10284351" cy="2082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5BCCB4-7842-1DE5-1B46-E13CD5EED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"/>
          <a:stretch/>
        </p:blipFill>
        <p:spPr>
          <a:xfrm>
            <a:off x="625764" y="3363019"/>
            <a:ext cx="8491696" cy="24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F9F36-C7FD-5A3B-AEEE-D16EFD9C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P1450 [HAOI2008] </a:t>
            </a:r>
            <a:r>
              <a:rPr lang="zh-CN" altLang="en-US" dirty="0"/>
              <a:t>硬币购物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B24E2-BCF9-E4A8-BF5B-67E97FE6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0" y="1346093"/>
            <a:ext cx="10284351" cy="20829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CA175D-6BC4-7BBC-DC2A-66364BDB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0" y="3429000"/>
            <a:ext cx="10002600" cy="22790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84D492-F0FA-0908-E817-BF1480D36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60" y="5708073"/>
            <a:ext cx="749722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0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A94C-8A55-18C6-743E-87AD0142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P5520 [yLOI2019] </a:t>
            </a:r>
            <a:r>
              <a:rPr lang="zh-CN" altLang="en-US" dirty="0"/>
              <a:t>青原樱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D59E05-657C-4B15-1143-DC4DB37D6ED3}"/>
              </a:ext>
            </a:extLst>
          </p:cNvPr>
          <p:cNvSpPr txBox="1"/>
          <p:nvPr/>
        </p:nvSpPr>
        <p:spPr>
          <a:xfrm>
            <a:off x="663863" y="1621458"/>
            <a:ext cx="10864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        有多少种方案在 n 个位置种 m 支不同的幼苗，使得幼苗两两不相邻？答案对p取模。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19E2F2-5C00-3F07-DDB7-76DE606B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47" y="2161099"/>
            <a:ext cx="2443433" cy="18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4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6EE8-9732-F6AA-8E7B-59B30B2F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P4071 [SDOI2016] </a:t>
            </a:r>
            <a:r>
              <a:rPr lang="zh-CN" altLang="en-US" dirty="0"/>
              <a:t>排列计数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63393-2129-386B-BA77-974C19DC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3" y="1450543"/>
            <a:ext cx="9821464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5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6EE8-9732-F6AA-8E7B-59B30B2F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P4071 [SDOI2016] </a:t>
            </a:r>
            <a:r>
              <a:rPr lang="zh-CN" altLang="en-US" dirty="0"/>
              <a:t>排列计数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419C0-36C5-A481-21B3-590C77FB8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53" y="1356153"/>
            <a:ext cx="7785483" cy="53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3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6EE8-9732-F6AA-8E7B-59B30B2F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P4071 [SDOI2016] </a:t>
            </a:r>
            <a:r>
              <a:rPr lang="zh-CN" altLang="en-US" dirty="0"/>
              <a:t>排列计数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63393-2129-386B-BA77-974C19DC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2" y="1450543"/>
            <a:ext cx="10382453" cy="18376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A46C4C-0CCF-4B0E-3E83-63F562E7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3912272"/>
            <a:ext cx="8891782" cy="5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0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39513-C0BE-0221-9046-DEB154F7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二项式定理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C45AD-52B1-9266-AFDD-DD4138BE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1" y="1515197"/>
            <a:ext cx="4651279" cy="1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DFC5-1931-DCB9-6E1F-C7BB34FE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P1044 [NOIP2003 </a:t>
            </a:r>
            <a:r>
              <a:rPr lang="zh-CN" altLang="en-US" dirty="0"/>
              <a:t>普及组</a:t>
            </a:r>
            <a:r>
              <a:rPr lang="en-US" altLang="zh-CN" dirty="0"/>
              <a:t>] </a:t>
            </a:r>
            <a:r>
              <a:rPr lang="zh-CN" altLang="en-US" dirty="0"/>
              <a:t>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4C3599-B08E-D6CE-3219-3C0B59A8E6D3}"/>
                  </a:ext>
                </a:extLst>
              </p:cNvPr>
              <p:cNvSpPr txBox="1"/>
              <p:nvPr/>
            </p:nvSpPr>
            <p:spPr>
              <a:xfrm>
                <a:off x="838200" y="1565717"/>
                <a:ext cx="106887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      有一个空栈，有n个元素(编号从1到n)依次按照顺序入栈，但在入栈的过程中可能随时会有元素出栈的情况。求最终合法的出栈顺序一共有多少种。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≤18)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4C3599-B08E-D6CE-3219-3C0B59A8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5717"/>
                <a:ext cx="10688782" cy="646331"/>
              </a:xfrm>
              <a:prstGeom prst="rect">
                <a:avLst/>
              </a:prstGeom>
              <a:blipFill>
                <a:blip r:embed="rId2"/>
                <a:stretch>
                  <a:fillRect l="-51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70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262C-7CBC-D01B-BEBE-620D7E37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P1044 [NOIP2003 </a:t>
            </a:r>
            <a:r>
              <a:rPr lang="zh-CN" altLang="en-US" dirty="0"/>
              <a:t>普及组</a:t>
            </a:r>
            <a:r>
              <a:rPr lang="en-US" altLang="zh-CN" dirty="0"/>
              <a:t>] </a:t>
            </a:r>
            <a:r>
              <a:rPr lang="zh-CN" altLang="en-US" dirty="0"/>
              <a:t>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330816-73BC-2BA3-9594-654F87F3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77" y="1847629"/>
            <a:ext cx="9078863" cy="35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262C-7CBC-D01B-BEBE-620D7E37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P1044 [NOIP2003 </a:t>
            </a:r>
            <a:r>
              <a:rPr lang="zh-CN" altLang="en-US" dirty="0"/>
              <a:t>普及组</a:t>
            </a:r>
            <a:r>
              <a:rPr lang="en-US" altLang="zh-CN" dirty="0"/>
              <a:t>] </a:t>
            </a:r>
            <a:r>
              <a:rPr lang="zh-CN" altLang="en-US" dirty="0"/>
              <a:t>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67395EA-A01C-9C96-6545-6CC914CE2170}"/>
                  </a:ext>
                </a:extLst>
              </p:cNvPr>
              <p:cNvSpPr txBox="1"/>
              <p:nvPr/>
            </p:nvSpPr>
            <p:spPr>
              <a:xfrm>
                <a:off x="748145" y="1690686"/>
                <a:ext cx="10695710" cy="368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dirty="0"/>
                  <a:t>事实上，卡特兰数还是很多经典问题的答案，这边给出几个例子：</a:t>
                </a:r>
                <a:endParaRPr lang="en-US" altLang="zh-CN" sz="24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对括号的合法匹配数目；</a:t>
                </a:r>
                <a:endParaRPr lang="en-US" altLang="zh-CN" sz="24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的网格，从左下角沿网格线走到右上角，且不经过对角线下方的情况数；</a:t>
                </a:r>
                <a:endParaRPr lang="en-US" altLang="zh-CN" sz="24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个结点的二叉搜索树个数；</a:t>
                </a:r>
                <a:endParaRPr lang="en-US" altLang="zh-CN" sz="2400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400" dirty="0"/>
                  <a:t>边形通过对角线划分成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个三角形的方法数……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67395EA-A01C-9C96-6545-6CC914CE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690686"/>
                <a:ext cx="10695710" cy="3682034"/>
              </a:xfrm>
              <a:prstGeom prst="rect">
                <a:avLst/>
              </a:prstGeom>
              <a:blipFill>
                <a:blip r:embed="rId2"/>
                <a:stretch>
                  <a:fillRect l="-912" r="-3706" b="-2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4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66AFA-10F9-3092-634D-568B7B2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P3197 [HNOI2008] </a:t>
            </a:r>
            <a:r>
              <a:rPr lang="zh-CN" altLang="en-US" dirty="0"/>
              <a:t>越狱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C41FE-FC5A-BE49-D17A-23207CC3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" y="1412810"/>
            <a:ext cx="11393490" cy="2191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E034F2-24B8-1DF5-4446-DC8EA751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2" y="3890508"/>
            <a:ext cx="1126012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66AFA-10F9-3092-634D-568B7B2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P3197 [HNOI2008] </a:t>
            </a:r>
            <a:r>
              <a:rPr lang="zh-CN" altLang="en-US" dirty="0"/>
              <a:t>越狱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C58515-DAB8-47C7-096C-46BEAB27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93" y="1338700"/>
            <a:ext cx="8445138" cy="51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3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64E1-6ED3-EF45-9498-B0703F75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容斥原理</a:t>
            </a:r>
          </a:p>
        </p:txBody>
      </p:sp>
    </p:spTree>
    <p:extLst>
      <p:ext uri="{BB962C8B-B14F-4D97-AF65-F5344CB8AC3E}">
        <p14:creationId xmlns:p14="http://schemas.microsoft.com/office/powerpoint/2010/main" val="133065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2D52AB-1624-6096-0AC6-989A0859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39" y="145939"/>
            <a:ext cx="7640433" cy="59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5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64E1-6ED3-EF45-9498-B0703F75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C4C098-3F47-1194-A380-C7A79CC8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83" y="1586691"/>
            <a:ext cx="8841310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7878-2A7A-8BC7-63F1-90A67715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P1287 </a:t>
            </a:r>
            <a:r>
              <a:rPr lang="zh-CN" altLang="en-US" dirty="0"/>
              <a:t>盒子与球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D7A4F1-5047-D422-D975-84082D3A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7" y="1448360"/>
            <a:ext cx="11317279" cy="2257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E28D1E-E329-43E4-9575-BA0D2165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1" y="3976179"/>
            <a:ext cx="11520624" cy="16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606C-F51E-B9C5-C2B6-AB9BD0EA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8708F6-06CD-D594-C157-9C46E1C9DB8D}"/>
                  </a:ext>
                </a:extLst>
              </p:cNvPr>
              <p:cNvSpPr txBox="1"/>
              <p:nvPr/>
            </p:nvSpPr>
            <p:spPr>
              <a:xfrm>
                <a:off x="793837" y="1828180"/>
                <a:ext cx="951508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       第二类Stirling数实际上是集合的一个拆分，表示将n个不同的元素拆分成m个集合的方案数，记为 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或    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8708F6-06CD-D594-C157-9C46E1C9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7" y="1828180"/>
                <a:ext cx="9515084" cy="1015663"/>
              </a:xfrm>
              <a:prstGeom prst="rect">
                <a:avLst/>
              </a:prstGeom>
              <a:blipFill>
                <a:blip r:embed="rId2"/>
                <a:stretch>
                  <a:fillRect l="-512" t="-3593" b="-13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8E38AA2-E1E3-EADD-B1BA-26829198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65" y="2200546"/>
            <a:ext cx="780789" cy="7807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80043B8-CCB0-3DAC-459C-1DABED3E3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4" y="3093594"/>
            <a:ext cx="11741386" cy="29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3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A606C-F51E-B9C5-C2B6-AB9BD0EA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第二类斯特林数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B31B97-E562-F688-6F8E-E8A3C3FA6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37"/>
          <a:stretch/>
        </p:blipFill>
        <p:spPr>
          <a:xfrm>
            <a:off x="242264" y="1436109"/>
            <a:ext cx="11707472" cy="4850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5684F8-E201-321E-DE8A-BE61DA4EF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9" t="46198" r="33178"/>
          <a:stretch/>
        </p:blipFill>
        <p:spPr>
          <a:xfrm>
            <a:off x="1615862" y="2497155"/>
            <a:ext cx="8960276" cy="16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2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293</Words>
  <Application>Microsoft Office PowerPoint</Application>
  <PresentationFormat>宽屏</PresentationFormat>
  <Paragraphs>30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组合数学与计数</vt:lpstr>
      <vt:lpstr>P3197 [HNOI2008] 越狱</vt:lpstr>
      <vt:lpstr>P3197 [HNOI2008] 越狱</vt:lpstr>
      <vt:lpstr>容斥原理</vt:lpstr>
      <vt:lpstr>PowerPoint 演示文稿</vt:lpstr>
      <vt:lpstr>容斥原理</vt:lpstr>
      <vt:lpstr>P1287 盒子与球</vt:lpstr>
      <vt:lpstr>第二类斯特林数</vt:lpstr>
      <vt:lpstr>第二类斯特林数</vt:lpstr>
      <vt:lpstr>P1450 [HAOI2008] 硬币购物</vt:lpstr>
      <vt:lpstr>P1450 [HAOI2008] 硬币购物</vt:lpstr>
      <vt:lpstr>P5520 [yLOI2019] 青原樱</vt:lpstr>
      <vt:lpstr>P4071 [SDOI2016] 排列计数</vt:lpstr>
      <vt:lpstr>P4071 [SDOI2016] 排列计数</vt:lpstr>
      <vt:lpstr>P4071 [SDOI2016] 排列计数</vt:lpstr>
      <vt:lpstr>二项式定理</vt:lpstr>
      <vt:lpstr>P1044 [NOIP2003 普及组] 栈</vt:lpstr>
      <vt:lpstr>P1044 [NOIP2003 普及组] 栈</vt:lpstr>
      <vt:lpstr>P1044 [NOIP2003 普及组] 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shshr2005@163.com</dc:creator>
  <cp:lastModifiedBy>shshr2005@163.com</cp:lastModifiedBy>
  <cp:revision>48</cp:revision>
  <dcterms:created xsi:type="dcterms:W3CDTF">2024-08-04T04:14:17Z</dcterms:created>
  <dcterms:modified xsi:type="dcterms:W3CDTF">2024-08-08T15:08:05Z</dcterms:modified>
</cp:coreProperties>
</file>