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6" r:id="rId4"/>
    <p:sldId id="285" r:id="rId5"/>
    <p:sldId id="287" r:id="rId6"/>
    <p:sldId id="288" r:id="rId7"/>
    <p:sldId id="289" r:id="rId8"/>
    <p:sldId id="291" r:id="rId9"/>
    <p:sldId id="292" r:id="rId10"/>
    <p:sldId id="290" r:id="rId11"/>
    <p:sldId id="293" r:id="rId12"/>
    <p:sldId id="294" r:id="rId13"/>
    <p:sldId id="296" r:id="rId14"/>
    <p:sldId id="297" r:id="rId15"/>
    <p:sldId id="295" r:id="rId16"/>
    <p:sldId id="256" r:id="rId17"/>
    <p:sldId id="259" r:id="rId18"/>
    <p:sldId id="269" r:id="rId19"/>
    <p:sldId id="270" r:id="rId20"/>
    <p:sldId id="272" r:id="rId21"/>
    <p:sldId id="274" r:id="rId22"/>
    <p:sldId id="273" r:id="rId23"/>
    <p:sldId id="264" r:id="rId24"/>
    <p:sldId id="279" r:id="rId25"/>
    <p:sldId id="275" r:id="rId26"/>
    <p:sldId id="276" r:id="rId27"/>
    <p:sldId id="280" r:id="rId28"/>
    <p:sldId id="281" r:id="rId29"/>
    <p:sldId id="298" r:id="rId30"/>
    <p:sldId id="277" r:id="rId31"/>
    <p:sldId id="299" r:id="rId32"/>
    <p:sldId id="258" r:id="rId33"/>
    <p:sldId id="300" r:id="rId34"/>
    <p:sldId id="278" r:id="rId35"/>
    <p:sldId id="303" r:id="rId36"/>
    <p:sldId id="302" r:id="rId37"/>
    <p:sldId id="301" r:id="rId38"/>
    <p:sldId id="304" r:id="rId39"/>
    <p:sldId id="284" r:id="rId40"/>
    <p:sldId id="257" r:id="rId41"/>
    <p:sldId id="305" r:id="rId42"/>
    <p:sldId id="30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42" y="3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25:21.513"/>
    </inkml:context>
    <inkml:brush xml:id="br0">
      <inkml:brushProperty name="width" value="0.035" units="cm"/>
      <inkml:brushProperty name="height" value="0.035" units="cm"/>
      <inkml:brushProperty name="color" value="#E71224"/>
    </inkml:brush>
  </inkml:definitions>
  <inkml:trace contextRef="#ctx0" brushRef="#br0">0 4 24575,'1'0'0,"0"-1"0,0 1 0,-1-1 0,1 1 0,0 0 0,0-1 0,0 1 0,-1 0 0,1 0 0,0-1 0,0 1 0,0 0 0,0 0 0,0 0 0,0 0 0,0 0 0,-1 0 0,1 1 0,0-1 0,0 0 0,0 0 0,0 1 0,1 0 0,24 12 0,-12-6 0,5 0 0,-1 2 0,0-1 0,-1 2 0,0 0 0,0 1 0,18 17 0,-12-7 0,30 38 0,-44-47 0,0 0 0,-1 1 0,0 0 0,-1 0 0,7 19 0,-9-19 0,1-1 0,0 0 0,1 0 0,1 0 0,9 11 0,48 50 0,7 10 0,26 34-1365,-81-99-5461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36:21.890"/>
    </inkml:context>
    <inkml:brush xml:id="br0">
      <inkml:brushProperty name="width" value="0.35" units="cm"/>
      <inkml:brushProperty name="height" value="0.35" units="cm"/>
      <inkml:brushProperty name="color" value="#FFFFFF"/>
    </inkml:brush>
  </inkml:definitions>
  <inkml:trace contextRef="#ctx0" brushRef="#br0">300 314 24575,'-17'25'0,"13"-21"0,1 0 0,0 0 0,0 1 0,0-1 0,-2 7 0,0 3 0,1 0 0,0 0 0,1 0 0,-2 29 0,4 60 0,1-30 0,0-67 0,-1 0 0,1 0 0,-1-1 0,-1 1 0,1 0 0,-1-1 0,0 1 0,0-1 0,-4 7 0,5-9 0,-1-1 0,1 0 0,-1 0 0,1 0 0,-1 0 0,0 0 0,0-1 0,0 1 0,0 0 0,0-1 0,0 0 0,0 1 0,-1-1 0,1 0 0,0 0 0,-1 0 0,1 0 0,-1-1 0,1 1 0,-1-1 0,1 1 0,-1-1 0,-4 0 0,6 0 0,-1 0 0,0-1 0,0 1 0,1 0 0,-1-1 0,0 1 0,1-1 0,-1 0 0,0 1 0,1-1 0,-1 0 0,1 0 0,-1 0 0,1 0 0,-3-3 0,1 1 0,1 0 0,-1 0 0,1-1 0,0 1 0,0-1 0,-2-6 0,-5-16 0,1-1 0,1 0 0,2 0 0,-3-39 0,1 14 0,-28-155 0,28 169 0,2 18 0,-10-26 0,1 0 0,14 45 0,-1 0 0,1 0 0,0 0 0,0 0 0,0 0 0,0-1 0,0 1 0,0 0 0,0 0 0,0 0 0,0 0 0,0 0 0,0 0 0,1 0 0,-1 0 0,1 0 0,-1 0 0,1 0 0,-1 0 0,1 0 0,-1 0 0,1 0 0,0 0 0,-1 0 0,1 0 0,0 1 0,0-1 0,0 0 0,0 0 0,0 1 0,0-1 0,0 1 0,0-1 0,0 1 0,0-1 0,0 1 0,0 0 0,0 0 0,2-1 0,5 0 0,0 0 0,0 0 0,0 1 0,12 0 0,-14 1 0,651 4 0,-421-6 0,-230 1 0,0 0 0,0 1 0,0 0 0,0 0 0,0 1 0,0-1 0,0 1 0,7 3 0,0 2 0,-1 1 0,13 8 0,2 3 0,-21-16 0,-1 0 0,1 0 0,0-1 0,7 3 0,-12-5 0,0 1 0,0-1 0,0 0 0,1 0 0,-1 0 0,0 0 0,0 0 0,0 0 0,0 0 0,0 0 0,0 0 0,0 0 0,2-1 0,-2 1 0,-1-1 0,1 1 0,-1-1 0,1 1 0,-1-1 0,0 1 0,1 0 0,-1-1 0,0 1 0,1-1 0,-1 1 0,0-1 0,0 0 0,1 1 0,-1-1 0,0 1 0,0-1 0,0 1 0,0-1 0,0 0 0,0 1 0,0-1 0,0 1 0,0-1 0,0 1 0,0-1 0,0 0 0,-1 0 0,-1-7 0,0 1 0,-1-1 0,0 1 0,-4-8 0,3 7 0,1-1 0,-6-14 0,9 20 0,-1 0 0,1 0 0,-1 0 0,1 0 0,0-1 0,0 1 0,0 0 0,1 0 0,-1 0 0,1 0 0,1-6 0,-1 8 0,-1 0 0,0 0 0,1 0 0,-1 0 0,0 0 0,1 1 0,-1-1 0,1 0 0,0 0 0,-1 0 0,1 1 0,0-1 0,-1 0 0,1 0 0,0 1 0,0-1 0,-1 1 0,1-1 0,0 1 0,0-1 0,0 1 0,0-1 0,0 1 0,2-1 0,-3 2 0,1-1 0,0 0 0,0 0 0,0 0 0,0 1 0,0-1 0,0 0 0,0 1 0,-1-1 0,1 1 0,0-1 0,0 1 0,-1 0 0,1-1 0,0 1 0,-1 0 0,1-1 0,0 1 0,-1 0 0,1 0 0,-1-1 0,1 1 0,-1 0 0,0 0 0,1 0 0,-1 0 0,0 1 0,4 13 0,-1 0 0,0 0 0,-1 0 0,-1 0 0,-1 0 0,-1 22 0,0-7 0,-1-14 0,0 0 0,-1 0 0,0 0 0,-1 0 0,-1-1 0,-1 0 0,-7 16 0,-16 45 0,28-71 0,0 1 0,0 0 0,0 0 0,0 0 0,1 0 0,0-1 0,1 1 0,-1 0 0,2 8 0,3 3 0,11 29 0,-10-30 0,0 1 0,3 18 0,-8-32 0,-1-1 0,1 1 0,-1-1 0,1 0 0,-1 1 0,0-1 0,0 1 0,0-1 0,-1 1 0,1-1 0,-1 0 0,1 1 0,-1-1 0,0 0 0,1 1 0,-1-1 0,-1 0 0,1 0 0,0 0 0,0 0 0,-1 0 0,1 0 0,-1 0 0,0 0 0,1-1 0,-1 1 0,0 0 0,0-1 0,0 0 0,0 1 0,0-1 0,0 0 0,-1 0 0,1 0 0,0-1 0,-1 1 0,1 0 0,-4 0 0,-12 1 0,-1 0 0,0-2 0,-36-2 0,9-1 0,38 2 0,-1 0 0,0 0 0,1-1 0,-1 0 0,1-1 0,-1 1 0,1-2 0,0 1 0,-9-7 0,-10-6 0,-31-26 0,-15-10 0,46 37 0,-46-29 0,73 44 0,-1 0 0,1-1 0,0 1 0,0 0 0,-1 0 0,1 0 0,0 0 0,-1-1 0,1 1 0,0 0 0,-1 0 0,1-1 0,0 1 0,0 0 0,0 0 0,-1-1 0,1 1 0,0 0 0,0-1 0,0 1 0,-1 0 0,1-1 0,0 1 0,0 0 0,0-1 0,0 1 0,0 0 0,0-1 0,0 1 0,0 0 0,0-1 0,0 1 0,0 0 0,0-2 0,1 2 0,0-1 0,-1 1 0,1-1 0,0 1 0,0-1 0,0 1 0,0 0 0,-1-1 0,1 1 0,0 0 0,0 0 0,0 0 0,1-1 0,36 0 0,-34 1 0,39-1 0,-4 1 0,73 7 0,-105-6 0,0 0 0,0 1 0,0 0 0,0 0 0,10 5 0,-15-6 0,0 0 0,-1 0 0,1 0 0,0 1 0,-1-1 0,1 0 0,0 1 0,-1-1 0,0 1 0,1-1 0,-1 1 0,0 0 0,0 0 0,0 0 0,0-1 0,0 1 0,0 0 0,0 0 0,-1 0 0,1 0 0,-1 0 0,1 0 0,-1 3 0,0 0 0,0 0 0,-1 0 0,0 0 0,0 0 0,0 0 0,-1 0 0,1 0 0,-1 0 0,0-1 0,-1 1 0,1 0 0,-6 6 0,-4 5 0,-1-1 0,-14 14 0,1-2 0,16-16 0,-5 6 0,-1-1 0,-22 18 0,33-29 0,-1-1 0,0 0 0,0-1 0,0 0 0,-1 1 0,1-2 0,-1 1 0,1-1 0,-1 0 0,0-1 0,-12 2 0,-4-3 0,-1-1 0,1-1 0,-35-7 0,-33-2 0,55 9 0,-5 1 0,-42-8 0,72 7 0,6 0 0,-1 1 0,1 0 0,-1 1 0,1-1 0,-1 1 0,1 0 0,-1 0 0,1 1 0,-9 1 0,13-2 0,0 1 0,0-1 0,0 1 0,0-1 0,1 1 0,-1 0 0,0-1 0,1 1 0,-1 0 0,0-1 0,1 1 0,-1 0 0,1 0 0,-1 0 0,1-1 0,-1 1 0,1 0 0,0 0 0,-1 0 0,1 0 0,0 0 0,0 0 0,0 0 0,-1 0 0,1 0 0,0 0 0,0 0 0,0 0 0,1-1 0,-1 1 0,0 0 0,0 0 0,0 0 0,1 0 0,-1 0 0,1 0 0,-1 0 0,0 0 0,2 0 0,0 3 0,0 0 0,0 0 0,0-1 0,1 1 0,-1-1 0,1 0 0,4 5 0,1-2 0,1-1 0,-1 0 0,1 0 0,0-1 0,0 0 0,0 0 0,0-1 0,1 0 0,0-1 0,-1 0 0,11 1 0,15-1 0,63-3 0,-41 0 0,384 0 0,-440 1 0,4 0 0,1 0 0,-1 0 0,1 1 0,-1-1 0,0 1 0,0 0 0,11 4 0,-16-5 0,0 0 0,0 0 0,0 0 0,0 0 0,0 0 0,1 0 0,-1 0 0,0 0 0,0 0 0,0 0 0,0 0 0,0 0 0,0 0 0,0 0 0,1 0 0,-1 0 0,0 0 0,0 0 0,0 0 0,0 1 0,0-1 0,0 0 0,0 0 0,0 0 0,0 0 0,0 0 0,1 0 0,-1 0 0,0 0 0,0 0 0,0 1 0,0-1 0,0 0 0,0 0 0,0 0 0,0 0 0,0 0 0,0 0 0,0 1 0,0-1 0,0 0 0,0 0 0,0 0 0,0 0 0,0 0 0,0 0 0,0 0 0,0 1 0,0-1 0,0 0 0,0 0 0,-1 0 0,1 0 0,0 0 0,0 0 0,0 0 0,-9 4 0,-14-1 0,-238-1 0,133-4 0,-297 2 0,419 0 0,1 1 0,-1-1 0,-9 3 0,14-3 0,1 0 0,-1 1 0,1-1 0,-1 0 0,1 0 0,-1 0 0,1 1 0,-1-1 0,1 0 0,-1 1 0,1-1 0,-1 0 0,1 1 0,-1-1 0,1 1 0,0-1 0,-1 0 0,1 1 0,-1 0 0,1 0 0,0-1 0,0 1 0,0-1 0,1 1 0,-1 0 0,0-1 0,0 1 0,1-1 0,-1 1 0,0-1 0,0 1 0,1-1 0,-1 1 0,1-1 0,-1 1 0,0-1 0,1 1 0,-1-1 0,1 0 0,-1 1 0,1-1 0,-1 0 0,1 0 0,0 1 0,58 34 0,-43-26 0,0 0 0,0-2 0,0 0 0,1 0 0,34 7 0,-47-14 0,1 1 0,0-1 0,-1 0 0,1 0 0,0 0 0,-1-1 0,1 1 0,-1-1 0,1 0 0,0-1 0,7-3 0,5-2 0,27-18 0,-34 19 0,0-1 0,1 1 0,0 1 0,0-1 0,0 2 0,1-1 0,0 2 0,-1 0 0,1 0 0,1 1 0,-1 0 0,16 1 0,208 3-1365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36:23.179"/>
    </inkml:context>
    <inkml:brush xml:id="br0">
      <inkml:brushProperty name="width" value="0.035" units="cm"/>
      <inkml:brushProperty name="height" value="0.035" units="cm"/>
      <inkml:brushProperty name="color" value="#E71224"/>
    </inkml:brush>
  </inkml:definitions>
  <inkml:trace contextRef="#ctx0" brushRef="#br0">385 0 24575,'0'1'0,"1"1"0,0-1 0,0 0 0,-1 0 0,1 0 0,0 0 0,-1 1 0,1-1 0,-1 0 0,0 0 0,1 1 0,-1-1 0,0 0 0,0 1 0,0-1 0,0 1 0,0-1 0,0 0 0,-1 2 0,-6 27 0,4-21 0,-10 25 0,-1-1 0,-1-1 0,-26 39 0,-7 16 0,28-47 0,-43 62 0,48-83 0,0 0 0,-1-1 0,-1 0 0,-33 26 0,43-38 0,1-2 0,0 0 0,1 0 0,0 1 0,0 0 0,0 0 0,-4 7 0,8-11 0,0 1 0,0-1 0,1 0 0,-1 1 0,1-1 0,-1 1 0,1-1 0,0 1 0,-1-1 0,1 1 0,0-1 0,0 1 0,0 0 0,0-1 0,1 1 0,-1-1 0,0 1 0,1-1 0,-1 1 0,0-1 0,1 0 0,0 1 0,-1-1 0,1 1 0,0-1 0,0 0 0,0 0 0,0 1 0,0-1 0,0 0 0,0 0 0,0 0 0,2 1 0,3 3 0,1 0 0,0 0 0,0-1 0,1 0 0,-1 0 0,1-1 0,0 0 0,-1 0 0,17 2 0,8 1 0,36 2 0,-60-8 0,47 5 0,97-5 0,-140-2 0,1 0 0,0 0 0,-1-1 0,0-1 0,13-5 0,55-31 0,-34 16 0,-35 19 0,1 1 0,-1 0 0,1 0 0,0 1 0,0 1 0,18-2 0,73 3 0,-57 2 0,-43-1 0,0 0 0,0 0 0,0-1 0,1 1 0,-1-1 0,5-1 0,-7 2 0,0-1 0,0 1 0,-1-1 0,1 1 0,0-1 0,0 1 0,-1-1 0,1 1 0,0-1 0,-1 0 0,1 1 0,-1-1 0,1 0 0,-1 1 0,1-1 0,-1 0 0,1 0 0,-1 0 0,0 0 0,1 1 0,-1-1 0,0 0 0,0 0 0,0 0 0,1 0 0,-1 0 0,0 0 0,0 0 0,-1-1 0,1-2 11,-1-1-1,0 1 1,0 0-1,-1-1 0,1 1 1,-1 0-1,0 0 1,-3-5-1,-21-29-1469,4 11-5367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36:23.180"/>
    </inkml:context>
    <inkml:brush xml:id="br0">
      <inkml:brushProperty name="width" value="0.035" units="cm"/>
      <inkml:brushProperty name="height" value="0.035" units="cm"/>
      <inkml:brushProperty name="color" value="#E71224"/>
    </inkml:brush>
  </inkml:definitions>
  <inkml:trace contextRef="#ctx0" brushRef="#br0">18 4 24575,'0'0'0,"0"0"0,0 0 0,0 0 0,0 0 0,0 0 0,0-1 0,0 1 0,0 0 0,0 0 0,0 0 0,0 0 0,0 0 0,0-1 0,-1 1 0,1 0 0,0 0 0,0 0 0,0 0 0,0 0 0,0 0 0,0 0 0,0 0 0,0-1 0,0 1 0,-1 0 0,1 0 0,0 0 0,0 0 0,0 0 0,0 0 0,0 0 0,0 0 0,-1 0 0,1 0 0,0 0 0,0 0 0,0 0 0,0 0 0,0 0 0,-1 0 0,1 0 0,0 0 0,0 0 0,0 0 0,0 0 0,0 0 0,0 0 0,-1 0 0,1 0 0,0 0 0,0 0 0,0 0 0,0 0 0,0 1 0,0-1 0,-1 0 0,1 0 0,-4 12 0,0 15 0,1 216 0,4-130 0,-1 588-1365,0-684-5461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25:21.513"/>
    </inkml:context>
    <inkml:brush xml:id="br0">
      <inkml:brushProperty name="width" value="0.035" units="cm"/>
      <inkml:brushProperty name="height" value="0.035" units="cm"/>
      <inkml:brushProperty name="color" value="#E71224"/>
    </inkml:brush>
  </inkml:definitions>
  <inkml:trace contextRef="#ctx0" brushRef="#br0">0 4 24575,'1'0'0,"0"-1"0,0 1 0,-1-1 0,1 1 0,0 0 0,0-1 0,0 1 0,-1 0 0,1 0 0,0-1 0,0 1 0,0 0 0,0 0 0,0 0 0,0 0 0,0 0 0,-1 0 0,1 1 0,0-1 0,0 0 0,0 0 0,0 1 0,1 0 0,24 12 0,-12-6 0,5 0 0,-1 2 0,0-1 0,-1 2 0,0 0 0,0 1 0,18 17 0,-12-7 0,30 38 0,-44-47 0,0 0 0,-1 1 0,0 0 0,-1 0 0,7 19 0,-9-19 0,1-1 0,0 0 0,1 0 0,1 0 0,9 11 0,48 50 0,7 10 0,26 34-1365,-81-99-5461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02:33:47.628"/>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79 215,'-1'0,"1"0,-1 1,1-1,-1 0,1 0,-1 1,1-1,-1 0,1 1,-1-1,1 1,0-1,-1 1,1-1,-1 0,1 1,0-1,0 1,-1 0,1-1,0 1,0-1,-1 1,1-1,0 1,0 0,0 0,0 0,-1 0,1 1,0-1,0 0,0 1,0-1,0 0,0 1,0-1,1 0,-1 1,1 1,1-1,0 1,0-1,0 1,1-1,-1 0,1 0,0 0,-1 0,1 0,0-1,0 1,0-1,5 2,4 0,0 1,16 1,122 12,-91-6,-30-6,-1 0,31 0,-27-5,192-2,-218 2,0-1,0 0,0-1,0 1,0-1,-1 0,1-1,0 1,-1-1,0-1,0 1,7-6,4-5,-2-1,19-22,-21 23,0 0,1 1,18-16,-25 25,4-3,0 0,-1-1,1 0,-2 0,1-1,11-16,-19 24,-1 0,1 0,0 0,-1 0,1 0,-1 0,0 0,1-1,-1 1,0 0,0 0,1 0,-1-1,0 1,0 0,0 0,-1 0,1-1,0 1,0 0,-1 0,1 0,-1-2,0 1,-1 1,1-1,-1 0,1 1,-1-1,1 1,-1-1,0 1,0 0,1 0,-1 0,-3-1,-3-1,0 0,-1 0,0 1,0 0,-11 0,-137 2,69 2,34-2,-91-12,85 5,1 4,-70 3,42 2,84-3,-1 1,1 0,-1 1,1-1,0 1,-1-1,1 1,0 0,-1 0,1 0,0 1,0-1,0 1,0 0,0-1,0 1,1 1,-1-1,1 0,-1 1,1-1,0 1,0 0,0-1,0 1,0 0,1 0,-3 7,0 2,1 0,0 0,1 1,0-1,1 1,0 14,0-7,-4 27,-3 3,5-28,-1-1,-1 0,-12 36,11-43,1-1,0 1,1-1,0 1,1 0,1 1,0-1,1 20,1-32,0 0,0 0,1 1,-1-1,1 0,-1 0,1 1,0-1,0 0,0 0,0 0,0 0,1 0,-1-1,1 1,2 2,-1-1,0-1,0 0,1 1,-1-2,1 1,-1 0,1-1,7 3,4-2,1 1,-1-2,29 0,-41-1,431-4,-309-7,-1 0,-59 12,-45-1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33:50.143"/>
    </inkml:context>
    <inkml:brush xml:id="br0">
      <inkml:brushProperty name="width" value="0.035" units="cm"/>
      <inkml:brushProperty name="height" value="0.035" units="cm"/>
      <inkml:brushProperty name="color" value="#E71224"/>
    </inkml:brush>
  </inkml:definitions>
  <inkml:trace contextRef="#ctx0" brushRef="#br0">385 0 24575,'0'1'0,"1"1"0,0-1 0,0 0 0,-1 0 0,1 0 0,0 0 0,-1 1 0,1-1 0,-1 0 0,0 0 0,1 1 0,-1-1 0,0 0 0,0 1 0,0-1 0,0 1 0,0-1 0,0 0 0,-1 2 0,-6 27 0,4-21 0,-10 25 0,-1-1 0,-1-1 0,-26 39 0,-7 16 0,28-47 0,-43 62 0,48-83 0,0 0 0,-1-1 0,-1 0 0,-33 26 0,43-38 0,1-2 0,0 0 0,1 0 0,0 1 0,0 0 0,0 0 0,-4 7 0,8-11 0,0 1 0,0-1 0,1 0 0,-1 1 0,1-1 0,-1 1 0,1-1 0,0 1 0,-1-1 0,1 1 0,0-1 0,0 1 0,0 0 0,0-1 0,1 1 0,-1-1 0,0 1 0,1-1 0,-1 1 0,0-1 0,1 0 0,0 1 0,-1-1 0,1 1 0,0-1 0,0 0 0,0 0 0,0 1 0,0-1 0,0 0 0,0 0 0,0 0 0,2 1 0,3 3 0,1 0 0,0 0 0,0-1 0,1 0 0,-1 0 0,1-1 0,0 0 0,-1 0 0,17 2 0,8 1 0,36 2 0,-60-8 0,47 5 0,97-5 0,-140-2 0,1 0 0,0 0 0,-1-1 0,0-1 0,13-5 0,55-31 0,-34 16 0,-35 19 0,1 1 0,-1 0 0,1 0 0,0 1 0,0 1 0,18-2 0,73 3 0,-57 2 0,-43-1 0,0 0 0,0 0 0,0-1 0,1 1 0,-1-1 0,5-1 0,-7 2 0,0-1 0,0 1 0,-1-1 0,1 1 0,0-1 0,0 1 0,-1-1 0,1 1 0,0-1 0,-1 0 0,1 1 0,-1-1 0,1 0 0,-1 1 0,1-1 0,-1 0 0,1 0 0,-1 0 0,0 0 0,1 1 0,-1-1 0,0 0 0,0 0 0,0 0 0,1 0 0,-1 0 0,0 0 0,0 0 0,-1-1 0,1-2 11,-1-1-1,0 1 1,0 0-1,-1-1 0,1 1 1,-1 0-1,0 0 1,-3-5-1,-21-29-1469,4 11-5367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33:50.144"/>
    </inkml:context>
    <inkml:brush xml:id="br0">
      <inkml:brushProperty name="width" value="0.035" units="cm"/>
      <inkml:brushProperty name="height" value="0.035" units="cm"/>
      <inkml:brushProperty name="color" value="#E71224"/>
    </inkml:brush>
  </inkml:definitions>
  <inkml:trace contextRef="#ctx0" brushRef="#br0">18 4 24575,'0'0'0,"0"0"0,0 0 0,0 0 0,0 0 0,0 0 0,0-1 0,0 1 0,0 0 0,0 0 0,0 0 0,0 0 0,0 0 0,0-1 0,-1 1 0,1 0 0,0 0 0,0 0 0,0 0 0,0 0 0,0 0 0,0 0 0,0 0 0,0-1 0,0 1 0,-1 0 0,1 0 0,0 0 0,0 0 0,0 0 0,0 0 0,0 0 0,0 0 0,-1 0 0,1 0 0,0 0 0,0 0 0,0 0 0,0 0 0,0 0 0,-1 0 0,1 0 0,0 0 0,0 0 0,0 0 0,0 0 0,0 0 0,0 0 0,-1 0 0,1 0 0,0 0 0,0 0 0,0 0 0,0 0 0,0 1 0,0-1 0,-1 0 0,1 0 0,-4 12 0,0 15 0,1 216 0,4-130 0,-1 588-1365,0-684-5461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02:36:01.21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98,'3'1,"0"-1,-1 1,1-1,0 1,-1 0,1 0,0 1,3 1,6 3,44 16,0-2,112 23,122 0,223-10,-497-32,-11-1,0 0,1 0,-1 0,0 0,1-1,-1 0,0 0,6-2,-11 3,1 0,-1 0,0-1,1 1,-1 0,0 0,1 0,-1-1,0 1,0 0,1-1,-1 1,0 0,0 0,0-1,1 1,-1 0,0-1,0 1,0 0,0-1,0 1,0-1,0 1,0 0,1-1,-1 1,0 0,-1-1,1 1,0 0,0-1,0 1,0-1,0 1,0 0,0-1,0 1,-1 0,1-1,0 1,0 0,-1 0,1-1,0 1,0 0,-1 0,1-1,0 1,0 0,-1 0,1-1,0 1,-1 0,-19-13,-6 1,-1 0,-1 2,-29-7,-89-15,31 8,-139-17,-13-5,203 28,-32-8,78 23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36:10.865"/>
    </inkml:context>
    <inkml:brush xml:id="br0">
      <inkml:brushProperty name="width" value="0.035" units="cm"/>
      <inkml:brushProperty name="height" value="0.035" units="cm"/>
      <inkml:brushProperty name="color" value="#FFFFFF"/>
    </inkml:brush>
  </inkml:definitions>
  <inkml:trace contextRef="#ctx0" brushRef="#br0">465 400 24575,'0'2'0,"0"-1"0,0 0 0,1 0 0,-1 1 0,1-1 0,-1 0 0,0 0 0,1 0 0,0 0 0,-1 1 0,1-1 0,0 0 0,-1 0 0,1 0 0,0 0 0,0-1 0,0 1 0,0 0 0,0 0 0,1 0 0,26 14 0,-21-12 0,22 9 0,0-1 0,1-2 0,0-1 0,37 6 0,126 5 0,-96-15 0,-95-4 0,-1 0 0,1 0 0,0-1 0,-1 1 0,1 0 0,-1 0 0,1-1 0,-1 1 0,1-1 0,2 0 0,-4-5 0,-7-3 0,-4-1 0,-1 1 0,0 0 0,-1 1 0,0 1 0,-19-8 0,-74-27 0,60 29 0,-59-10 0,69 17 0,0-2 0,1-2 0,-54-21 0,-219-121 0,281 139 0,20 10 0,0 0 0,0 0 0,0-1 0,-8-6 0,15 10 0,0 0 0,0 0 0,-1 0 0,1 0 0,0 0 0,0 0 0,0 0 0,0 0 0,0 0 0,0 0 0,0 0 0,0 0 0,-1-1 0,1 1 0,0 0 0,0 0 0,0 0 0,0 0 0,0 0 0,0 0 0,0-1 0,0 1 0,0 0 0,0 0 0,0 0 0,0 0 0,0 0 0,0 0 0,0-1 0,0 1 0,0 0 0,0 0 0,0 0 0,0 0 0,0 0 0,0 0 0,0-1 0,0 1 0,0 0 0,0 0 0,0 0 0,0 0 0,1 0 0,-1 0 0,0 0 0,0-1 0,0 1 0,0 0 0,0 0 0,0 0 0,0 0 0,0 0 0,1 0 0,-1 0 0,0 0 0,0 0 0,13-4 0,17 2 0,293 4 0,-144 15 0,-253-14 0,-28-3 0,-122-2 0,217 2 0,0-1 0,0 0 0,0 0 0,0-1 0,1 0 0,-1 0 0,1 0 0,-1-1 0,1 0 0,-11-7 0,5 1 0,0-1 0,1 0 0,-19-22 0,27 28 0,0 1 0,0-1 0,0 0 0,1 0 0,0-1 0,0 1 0,-3-8 0,21 40 0,-9-12 0,-1 0 0,-1-1 0,-1 2 0,0-1 0,3 32 0,-4 87 0,-4-88 0,6 53 0,-1-72 0,-1-16 0,-1 1 0,-1 0 0,0 0 0,-1 0 0,0 0 0,-3 18 0,3-30 0,0 0 0,0 0 0,-1 1 0,1-1 0,-1 0 0,1 0 0,-1 0 0,1 0 0,-1 0 0,1 0 0,-1 0 0,0 0 0,0 0 0,0 0 0,1 0 0,-1 0 0,0 0 0,0 0 0,0-1 0,0 1 0,0 0 0,-1-1 0,1 1 0,-1 0 0,0-1 0,1 0 0,-1 0 0,1 0 0,0-1 0,-1 1 0,1 0 0,0 0 0,0-1 0,-1 1 0,1-1 0,0 1 0,0-1 0,-1 0 0,1 1 0,0-1 0,0 0 0,0 0 0,0 0 0,0 0 0,0 0 0,0 0 0,-1-2 0,-6-8 0,0-1 0,1 0 0,1 0 0,-1-1 0,2 0 0,0 0 0,1 0 0,0-1 0,1 1 0,-3-26 0,2-11 0,5-84 0,1 76 0,-2 56 0,1-19 0,-1 15 0,0 12 0,0 300 0,1-293 0,0 0 0,1 0 0,1 0 0,0 0 0,1 0 0,0-1 0,11 24 0,-13-33 0,0 0 0,-1 0 0,1 0 0,0 0 0,0 0 0,1-1 0,-1 1 0,0-1 0,1 1 0,0-1 0,2 2 0,-3-3 0,0 0 0,0 0 0,0-1 0,0 1 0,0 0 0,0-1 0,0 0 0,0 1 0,0-1 0,0 0 0,0 0 0,0 0 0,0 0 0,0 0 0,0-1 0,0 1 0,0-1 0,0 1 0,0-1 0,2-1 0,7-3 0,0-1 0,-1 0 0,1 0 0,-2-1 0,1-1 0,-1 0 0,0 0 0,0-1 0,-1 0 0,0 0 0,6-12 0,9-15 0,32-70 0,-35 65 0,1 1 0,-11 23 0,0-1 0,-2-1 0,9-25 0,-16 42 0,-1 0 0,1 0 0,-1 1 0,0-1 0,1 0 0,-1 0 0,0 0 0,0 1 0,0-1 0,0 0 0,-1 0 0,1 0 0,0 0 0,-1 1 0,0-3 0,0 3 0,1 0 0,-1 1 0,1-1 0,-1 1 0,0-1 0,1 0 0,-1 1 0,1-1 0,-1 1 0,0-1 0,0 1 0,1 0 0,-1-1 0,0 1 0,0 0 0,0 0 0,1-1 0,-1 1 0,0 0 0,0 0 0,0 0 0,-1 0 0,-3 0 0,0 1 0,1 0 0,-1 0 0,1 0 0,-1 1 0,1 0 0,-1-1 0,1 2 0,-7 3 0,-3 4 0,1 1 0,0 0 0,0 1 0,1 0 0,0 1 0,1 1 0,1 0 0,0 0 0,1 1 0,1 0 0,0 1 0,-10 31 0,14-37 0,1 0 0,1 0 0,0 0 0,0 1 0,1-1 0,0 15 0,2-20 0,-1 1 0,1-1 0,0 0 0,0 1 0,1-1 0,0 0 0,0 0 0,0 0 0,0 0 0,1 0 0,0 0 0,0-1 0,0 1 0,5 3 0,2 3 0,1 0 0,0-1 0,1 0 0,19 11 0,57 27 0,-77-43 0,547 227 0,-537-224 0,-11-3 0,1-1 0,0-1 0,0 0 0,0 0 0,0-1 0,16 1 0,-25-3 0,-1 0 0,0-1 0,0 1 0,1 0 0,-1 0 0,0-1 0,0 1 0,0-1 0,1 1 0,-1-1 0,0 0 0,0 1 0,0-1 0,0 0 0,0 0 0,0 1 0,0-1 0,0 0 0,-1 0 0,1 0 0,0 0 0,0 0 0,-1-1 0,1 1 0,-1 0 0,1 0 0,-1 0 0,1 0 0,-1-2 0,2-4 0,-1 0 0,0 0 0,0 0 0,-1-8 0,0 12 0,-1-17 0,0 0 0,-1-1 0,-2 1 0,0 0 0,-1 1 0,0-1 0,-2 1 0,-1 0 0,0 1 0,-14-23 0,-3 0 0,-3 0 0,-1 2 0,-40-41 0,25 34 0,-3 2 0,-67-50 0,-114-61 0,221 151 0,0 0 0,0 1 0,0-1 0,0 1 0,-1 1 0,1 0 0,-1 0 0,0 0 0,0 1 0,1 0 0,-1 0 0,0 1 0,0 0 0,-11 2 0,17-2 0,0 1 0,0 0 0,0-1 0,0 1 0,0 0 0,0 0 0,0 0 0,0 1 0,1-1 0,-1 0 0,0 1 0,1-1 0,-1 1 0,1-1 0,-1 1 0,1 0 0,0 0 0,0-1 0,0 1 0,0 0 0,0 0 0,0 0 0,0 0 0,1 0 0,-1 1 0,1-1 0,-1 3 0,0 2 0,0 0 0,0 0 0,1 0 0,0 0 0,0 0 0,1 0 0,2 12 0,1-8 0,0 0 0,0-1 0,1 0 0,11 18 0,30 38 0,-42-61 0,7 9 0,1 0 0,0 0 0,1-2 0,0 0 0,1 0 0,1-1 0,-1-1 0,2 0 0,-1-1 0,1-1 0,18 7 0,-29-13 0,1 0 0,-1 0 0,1-1 0,0 1 0,-1-1 0,1-1 0,0 1 0,0-1 0,0 0 0,10-2 0,-12 1 0,0 0 0,-1 0 0,1 0 0,0-1 0,-1 1 0,1-1 0,-1 0 0,0 0 0,1 0 0,-1-1 0,0 1 0,0-1 0,-1 0 0,1 1 0,0-1 0,-1-1 0,3-3 0,-1-1 0,0 0 0,0 0 0,-1 0 0,0 0 0,-1-1 0,0 1 0,0-1 0,1-10 0,-2 8 0,-1-1 0,0 0 0,0 0 0,-1 0 0,-4-17 0,3 22 0,0 0 0,0 0 0,-1 0 0,0 0 0,0 1 0,-1-1 0,0 1 0,0 0 0,0 0 0,-1 0 0,0 1 0,0-1 0,0 1 0,-1 1 0,-9-8 0,7 8 0,0-1 0,0 1 0,0 1 0,0 0 0,0 0 0,-1 0 0,0 1 0,1 0 0,-1 1 0,0 0 0,0 0 0,-15 2 0,16-1 0,0 1 0,0 0 0,1 0 0,-14 5 0,17-5 0,0 1 0,1 0 0,-1 0 0,1 0 0,0 0 0,0 0 0,0 1 0,0-1 0,0 1 0,0 0 0,-4 6 0,2-2 0,0 1 0,1 0 0,0 0 0,1 0 0,-1 0 0,2 1 0,-1-1 0,1 1 0,0 0 0,1 0 0,0 0 0,0 0 0,2 13 0,0-10 0,0 0 0,1 0 0,0-1 0,1 1 0,1-1 0,0 1 0,0-1 0,1 0 0,11 17 0,-3-9 0,1 0 0,1-1 0,0-1 0,19 15 0,74 57 0,-101-84 0,-1-1 0,25 19 0,-29-22 0,1 0 0,-1 1 0,1-1 0,-1 0 0,1-1 0,0 1 0,-1 0 0,1-1 0,0 1 0,4-1 0,-6 0 0,0 0 0,-1 0 0,1 0 0,0 0 0,0 0 0,-1 0 0,1 0 0,0 0 0,-1-1 0,1 1 0,-1 0 0,1-1 0,0 1 0,-1 0 0,1-1 0,-1 1 0,1 0 0,-1-1 0,1 1 0,-1-1 0,1 1 0,-1-1 0,1 0 0,-1 1 0,0-1 0,1 1 0,-1-1 0,0 0 0,1 1 0,-1-1 0,0 0 0,0-2 0,1 1 0,-1 0 0,0-1 0,0 1 0,-1 0 0,1-1 0,0 1 0,-2-5 0,-4-9 0,-2 0 0,1 1 0,-2-1 0,0 1 0,-11-14 0,14 20 0,-63-86-455,-4 4 0,-102-102 0,141 160-6371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36:21.890"/>
    </inkml:context>
    <inkml:brush xml:id="br0">
      <inkml:brushProperty name="width" value="0.35" units="cm"/>
      <inkml:brushProperty name="height" value="0.35" units="cm"/>
      <inkml:brushProperty name="color" value="#FFFFFF"/>
    </inkml:brush>
  </inkml:definitions>
  <inkml:trace contextRef="#ctx0" brushRef="#br0">300 314 24575,'-17'25'0,"13"-21"0,1 0 0,0 0 0,0 1 0,0-1 0,-2 7 0,0 3 0,1 0 0,0 0 0,1 0 0,-2 29 0,4 60 0,1-30 0,0-67 0,-1 0 0,1 0 0,-1-1 0,-1 1 0,1 0 0,-1-1 0,0 1 0,0-1 0,-4 7 0,5-9 0,-1-1 0,1 0 0,-1 0 0,1 0 0,-1 0 0,0 0 0,0-1 0,0 1 0,0 0 0,0-1 0,0 0 0,0 1 0,-1-1 0,1 0 0,0 0 0,-1 0 0,1 0 0,-1-1 0,1 1 0,-1-1 0,1 1 0,-1-1 0,-4 0 0,6 0 0,-1 0 0,0-1 0,0 1 0,1 0 0,-1-1 0,0 1 0,1-1 0,-1 0 0,0 1 0,1-1 0,-1 0 0,1 0 0,-1 0 0,1 0 0,-3-3 0,1 1 0,1 0 0,-1 0 0,1-1 0,0 1 0,0-1 0,-2-6 0,-5-16 0,1-1 0,1 0 0,2 0 0,-3-39 0,1 14 0,-28-155 0,28 169 0,2 18 0,-10-26 0,1 0 0,14 45 0,-1 0 0,1 0 0,0 0 0,0 0 0,0 0 0,0-1 0,0 1 0,0 0 0,0 0 0,0 0 0,0 0 0,0 0 0,0 0 0,1 0 0,-1 0 0,1 0 0,-1 0 0,1 0 0,-1 0 0,1 0 0,-1 0 0,1 0 0,0 0 0,-1 0 0,1 0 0,0 1 0,0-1 0,0 0 0,0 0 0,0 1 0,0-1 0,0 1 0,0-1 0,0 1 0,0-1 0,0 1 0,0 0 0,0 0 0,2-1 0,5 0 0,0 0 0,0 0 0,0 1 0,12 0 0,-14 1 0,651 4 0,-421-6 0,-230 1 0,0 0 0,0 1 0,0 0 0,0 0 0,0 1 0,0-1 0,0 1 0,7 3 0,0 2 0,-1 1 0,13 8 0,2 3 0,-21-16 0,-1 0 0,1 0 0,0-1 0,7 3 0,-12-5 0,0 1 0,0-1 0,0 0 0,1 0 0,-1 0 0,0 0 0,0 0 0,0 0 0,0 0 0,0 0 0,0 0 0,0 0 0,2-1 0,-2 1 0,-1-1 0,1 1 0,-1-1 0,1 1 0,-1-1 0,0 1 0,1 0 0,-1-1 0,0 1 0,1-1 0,-1 1 0,0-1 0,0 0 0,1 1 0,-1-1 0,0 1 0,0-1 0,0 1 0,0-1 0,0 0 0,0 1 0,0-1 0,0 1 0,0-1 0,0 1 0,0-1 0,0 0 0,-1 0 0,-1-7 0,0 1 0,-1-1 0,0 1 0,-4-8 0,3 7 0,1-1 0,-6-14 0,9 20 0,-1 0 0,1 0 0,-1 0 0,1 0 0,0-1 0,0 1 0,0 0 0,1 0 0,-1 0 0,1 0 0,1-6 0,-1 8 0,-1 0 0,0 0 0,1 0 0,-1 0 0,0 0 0,1 1 0,-1-1 0,1 0 0,0 0 0,-1 0 0,1 1 0,0-1 0,-1 0 0,1 0 0,0 1 0,0-1 0,-1 1 0,1-1 0,0 1 0,0-1 0,0 1 0,0-1 0,0 1 0,2-1 0,-3 2 0,1-1 0,0 0 0,0 0 0,0 0 0,0 1 0,0-1 0,0 0 0,0 1 0,-1-1 0,1 1 0,0-1 0,0 1 0,-1 0 0,1-1 0,0 1 0,-1 0 0,1-1 0,0 1 0,-1 0 0,1 0 0,-1-1 0,1 1 0,-1 0 0,0 0 0,1 0 0,-1 0 0,0 1 0,4 13 0,-1 0 0,0 0 0,-1 0 0,-1 0 0,-1 0 0,-1 22 0,0-7 0,-1-14 0,0 0 0,-1 0 0,0 0 0,-1 0 0,-1-1 0,-1 0 0,-7 16 0,-16 45 0,28-71 0,0 1 0,0 0 0,0 0 0,0 0 0,1 0 0,0-1 0,1 1 0,-1 0 0,2 8 0,3 3 0,11 29 0,-10-30 0,0 1 0,3 18 0,-8-32 0,-1-1 0,1 1 0,-1-1 0,1 0 0,-1 1 0,0-1 0,0 1 0,0-1 0,-1 1 0,1-1 0,-1 0 0,1 1 0,-1-1 0,0 0 0,1 1 0,-1-1 0,-1 0 0,1 0 0,0 0 0,0 0 0,-1 0 0,1 0 0,-1 0 0,0 0 0,1-1 0,-1 1 0,0 0 0,0-1 0,0 0 0,0 1 0,0-1 0,0 0 0,-1 0 0,1 0 0,0-1 0,-1 1 0,1 0 0,-4 0 0,-12 1 0,-1 0 0,0-2 0,-36-2 0,9-1 0,38 2 0,-1 0 0,0 0 0,1-1 0,-1 0 0,1-1 0,-1 1 0,1-2 0,0 1 0,-9-7 0,-10-6 0,-31-26 0,-15-10 0,46 37 0,-46-29 0,73 44 0,-1 0 0,1-1 0,0 1 0,0 0 0,-1 0 0,1 0 0,0 0 0,-1-1 0,1 1 0,0 0 0,-1 0 0,1-1 0,0 1 0,0 0 0,0 0 0,-1-1 0,1 1 0,0 0 0,0-1 0,0 1 0,-1 0 0,1-1 0,0 1 0,0 0 0,0-1 0,0 1 0,0 0 0,0-1 0,0 1 0,0 0 0,0-1 0,0 1 0,0 0 0,0-2 0,1 2 0,0-1 0,-1 1 0,1-1 0,0 1 0,0-1 0,0 1 0,0 0 0,-1-1 0,1 1 0,0 0 0,0 0 0,0 0 0,1-1 0,36 0 0,-34 1 0,39-1 0,-4 1 0,73 7 0,-105-6 0,0 0 0,0 1 0,0 0 0,0 0 0,10 5 0,-15-6 0,0 0 0,-1 0 0,1 0 0,0 1 0,-1-1 0,1 0 0,0 1 0,-1-1 0,0 1 0,1-1 0,-1 1 0,0 0 0,0 0 0,0 0 0,0-1 0,0 1 0,0 0 0,0 0 0,-1 0 0,1 0 0,-1 0 0,1 0 0,-1 3 0,0 0 0,0 0 0,-1 0 0,0 0 0,0 0 0,0 0 0,-1 0 0,1 0 0,-1 0 0,0-1 0,-1 1 0,1 0 0,-6 6 0,-4 5 0,-1-1 0,-14 14 0,1-2 0,16-16 0,-5 6 0,-1-1 0,-22 18 0,33-29 0,-1-1 0,0 0 0,0-1 0,0 0 0,-1 1 0,1-2 0,-1 1 0,1-1 0,-1 0 0,0-1 0,-12 2 0,-4-3 0,-1-1 0,1-1 0,-35-7 0,-33-2 0,55 9 0,-5 1 0,-42-8 0,72 7 0,6 0 0,-1 1 0,1 0 0,-1 1 0,1-1 0,-1 1 0,1 0 0,-1 0 0,1 1 0,-9 1 0,13-2 0,0 1 0,0-1 0,0 1 0,0-1 0,1 1 0,-1 0 0,0-1 0,1 1 0,-1 0 0,0-1 0,1 1 0,-1 0 0,1 0 0,-1 0 0,1-1 0,-1 1 0,1 0 0,0 0 0,-1 0 0,1 0 0,0 0 0,0 0 0,0 0 0,-1 0 0,1 0 0,0 0 0,0 0 0,0 0 0,1-1 0,-1 1 0,0 0 0,0 0 0,0 0 0,1 0 0,-1 0 0,1 0 0,-1 0 0,0 0 0,2 0 0,0 3 0,0 0 0,0 0 0,0-1 0,1 1 0,-1-1 0,1 0 0,4 5 0,1-2 0,1-1 0,-1 0 0,1 0 0,0-1 0,0 0 0,0 0 0,0-1 0,1 0 0,0-1 0,-1 0 0,11 1 0,15-1 0,63-3 0,-41 0 0,384 0 0,-440 1 0,4 0 0,1 0 0,-1 0 0,1 1 0,-1-1 0,0 1 0,0 0 0,11 4 0,-16-5 0,0 0 0,0 0 0,0 0 0,0 0 0,0 0 0,1 0 0,-1 0 0,0 0 0,0 0 0,0 0 0,0 0 0,0 0 0,0 0 0,0 0 0,1 0 0,-1 0 0,0 0 0,0 0 0,0 0 0,0 1 0,0-1 0,0 0 0,0 0 0,0 0 0,0 0 0,0 0 0,1 0 0,-1 0 0,0 0 0,0 0 0,0 1 0,0-1 0,0 0 0,0 0 0,0 0 0,0 0 0,0 0 0,0 0 0,0 1 0,0-1 0,0 0 0,0 0 0,0 0 0,0 0 0,0 0 0,0 0 0,0 0 0,0 1 0,0-1 0,0 0 0,0 0 0,-1 0 0,1 0 0,0 0 0,0 0 0,0 0 0,-9 4 0,-14-1 0,-238-1 0,133-4 0,-297 2 0,419 0 0,1 1 0,-1-1 0,-9 3 0,14-3 0,1 0 0,-1 1 0,1-1 0,-1 0 0,1 0 0,-1 0 0,1 1 0,-1-1 0,1 0 0,-1 1 0,1-1 0,-1 0 0,1 1 0,-1-1 0,1 1 0,0-1 0,-1 0 0,1 1 0,-1 0 0,1 0 0,0-1 0,0 1 0,0-1 0,1 1 0,-1 0 0,0-1 0,0 1 0,1-1 0,-1 1 0,0-1 0,0 1 0,1-1 0,-1 1 0,1-1 0,-1 1 0,0-1 0,1 1 0,-1-1 0,1 0 0,-1 1 0,1-1 0,-1 0 0,1 0 0,0 1 0,58 34 0,-43-26 0,0 0 0,0-2 0,0 0 0,1 0 0,34 7 0,-47-14 0,1 1 0,0-1 0,-1 0 0,1 0 0,0 0 0,-1-1 0,1 1 0,-1-1 0,1 0 0,0-1 0,7-3 0,5-2 0,27-18 0,-34 19 0,0-1 0,1 1 0,0 1 0,0-1 0,0 2 0,1-1 0,0 2 0,-1 0 0,1 0 0,1 1 0,-1 0 0,16 1 0,208 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25:23.312"/>
    </inkml:context>
    <inkml:brush xml:id="br0">
      <inkml:brushProperty name="width" value="0.035" units="cm"/>
      <inkml:brushProperty name="height" value="0.035" units="cm"/>
      <inkml:brushProperty name="color" value="#E71224"/>
    </inkml:brush>
  </inkml:definitions>
  <inkml:trace contextRef="#ctx0" brushRef="#br0">385 0 24575,'0'1'0,"1"1"0,0-1 0,0 0 0,-1 0 0,1 0 0,0 0 0,-1 1 0,1-1 0,-1 0 0,0 0 0,1 1 0,-1-1 0,0 0 0,0 1 0,0-1 0,0 1 0,0-1 0,0 0 0,-1 2 0,-6 27 0,4-21 0,-10 25 0,-1-1 0,-1-1 0,-26 39 0,-7 16 0,28-47 0,-43 62 0,48-83 0,0 0 0,-1-1 0,-1 0 0,-33 26 0,43-38 0,1-2 0,0 0 0,1 0 0,0 1 0,0 0 0,0 0 0,-4 7 0,8-11 0,0 1 0,0-1 0,1 0 0,-1 1 0,1-1 0,-1 1 0,1-1 0,0 1 0,-1-1 0,1 1 0,0-1 0,0 1 0,0 0 0,0-1 0,1 1 0,-1-1 0,0 1 0,1-1 0,-1 1 0,0-1 0,1 0 0,0 1 0,-1-1 0,1 1 0,0-1 0,0 0 0,0 0 0,0 1 0,0-1 0,0 0 0,0 0 0,0 0 0,2 1 0,3 3 0,1 0 0,0 0 0,0-1 0,1 0 0,-1 0 0,1-1 0,0 0 0,-1 0 0,17 2 0,8 1 0,36 2 0,-60-8 0,47 5 0,97-5 0,-140-2 0,1 0 0,0 0 0,-1-1 0,0-1 0,13-5 0,55-31 0,-34 16 0,-35 19 0,1 1 0,-1 0 0,1 0 0,0 1 0,0 1 0,18-2 0,73 3 0,-57 2 0,-43-1 0,0 0 0,0 0 0,0-1 0,1 1 0,-1-1 0,5-1 0,-7 2 0,0-1 0,0 1 0,-1-1 0,1 1 0,0-1 0,0 1 0,-1-1 0,1 1 0,0-1 0,-1 0 0,1 1 0,-1-1 0,1 0 0,-1 1 0,1-1 0,-1 0 0,1 0 0,-1 0 0,0 0 0,1 1 0,-1-1 0,0 0 0,0 0 0,0 0 0,1 0 0,-1 0 0,0 0 0,0 0 0,-1-1 0,1-2 11,-1-1-1,0 1 1,0 0-1,-1-1 0,1 1 1,-1 0-1,0 0 1,-3-5-1,-21-29-1469,4 11-5367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41:09.322"/>
    </inkml:context>
    <inkml:brush xml:id="br0">
      <inkml:brushProperty name="width" value="0.35" units="cm"/>
      <inkml:brushProperty name="height" value="0.35" units="cm"/>
      <inkml:brushProperty name="color" value="#FFFFFF"/>
    </inkml:brush>
  </inkml:definitions>
  <inkml:trace contextRef="#ctx0" brushRef="#br0">211 622 24575,'4'6'0,"0"1"0,1-1 0,-1 0 0,1 0 0,1-1 0,-1 1 0,1-1 0,0-1 0,0 1 0,0-1 0,1 0 0,7 4 0,6 2 0,0-2 0,0 0 0,23 5 0,8 3 0,-31-10 0,0 0 0,1-1 0,-1 0 0,26 1 0,175-8 0,-210 1 0,1 0 0,-1 0 0,0-2 0,0 1 0,-1-1 0,1-1 0,0 0 0,-1 0 0,0-1 0,0-1 0,11-7 0,-15 9 0,0-1 0,0 0 0,-1-1 0,1 1 0,-1-1 0,0 0 0,-1 0 0,0-1 0,0 1 0,0-1 0,0 0 0,-1 0 0,-1 0 0,1-1 0,-1 1 0,0-1 0,1-9 0,-1 1 0,-1 0 0,-1-1 0,0 1 0,-1 0 0,-1 0 0,-5-24 0,4 33 0,1 0 0,-1 1 0,-1-1-1,1 1 1,-1 0 0,0 0 0,0 0 0,-1 1-1,1-1 1,-2 1 0,1 0 0,0 1-1,-11-8 1,-5-1-810,-1 1-1,-38-15 0,9 5-1669,39 17 2391,-1 0-1,1 0 1,0 1-1,-1 1 1,-22-3-1,4 4 2365,-39 1 0,20 1-1305,-33 2-1038,79-2 68,0 1 0,0-1 0,-1 1 0,1 0 0,0 0 0,0 0 0,0 1 0,0-1 0,1 1 0,-1 0 0,0 0 0,1 0 0,-1 1 0,1-1 0,0 1 0,0 0 0,0 0 0,0 0 0,0 0 0,0 1 0,1-1 0,0 1 0,0-1 0,0 1 0,0 0 0,-1 5 0,-2 9 0,2 0 0,0 1 0,-1 28 0,5 60 0,0-80 0,-1-21 0,1 0 0,-1 1 0,1-1 0,0 0 0,1 1 0,0-1 0,3 10 0,-3-13 0,-1-1 0,1 1 0,0 0 0,0-1 0,0 0 0,0 1 0,0-1 0,0 0 0,1 0 0,-1 0 0,0-1 0,1 1 0,0 0 0,-1-1 0,1 0 0,0 0 0,0 0 0,3 1 0,12 2 0,1-2 0,-1 0 0,0-1 0,1-1 0,23-3 0,8 1 0,16 3 0,46-3 0,-110 2 0,0 0 0,1 0 0,-1-1 0,0 1 0,0 0 0,0-1 0,-1 0 0,1 1 0,0-1 0,0 0 0,0 0 0,0 0 0,-1 0 0,1-1 0,0 1 0,1-2 0,-1 1 0,-1 0 0,0-1 0,1 1 0,-1 0 0,0-1 0,0 1 0,0-1 0,0 0 0,0 1 0,-1-1 0,1-4 0,1-8 0,1-13 0,2 0 0,10-36 0,-9 48 0,-1-1 0,0 0 0,-2 0 0,0 0 0,0 0 0,-2-1 0,0 1 0,-1-1 0,-4-28 0,-2 21 0,4 18 0,0-1 0,1 1 0,0-1 0,0 0 0,0-14 0,1 21 0,1-1 0,-1 0 0,0 1 0,1-1 0,-1 0 0,1 1 0,0-1 0,0 1 0,-1-1 0,1 0 0,0 1 0,0 0 0,0-1 0,0 1 0,1 0 0,-1 0 0,0-1 0,1 1 0,-1 0 0,0 0 0,1 0 0,-1 1 0,1-1 0,0 0 0,-1 0 0,1 1 0,-1-1 0,1 1 0,0 0 0,0-1 0,2 1 0,17-2 0,1 2 0,0 0 0,32 4 0,-44-3 0,-21-3 0,1-1 0,0 0 0,0-1 0,0 0 0,-18-11 0,11 4 0,-1 1 0,0 1 0,-23-9 0,29 13 0,-1 1 0,0 1 0,1 1 0,-2-1 0,-25 1 0,-256 5 0,288-2 0,0 0 0,1 0 0,-1 0 0,0 0 0,1 1 0,-1 1 0,1-1 0,0 1 0,0 0 0,-8 5 0,-7 5 0,-27 25 0,42-33 0,-2 1 0,-2 2 0,0 0 0,0 1 0,1 0 0,-14 18 0,21-24 0,1 0 0,-1 0 0,0 0 0,1 0 0,0 0 0,-1 1 0,1-1 0,1 0 0,-1 1 0,0-1 0,1 0 0,0 1 0,0-1 0,0 1 0,0-1 0,0 0 0,1 1 0,-1-1 0,1 0 0,0 1 0,0-1 0,3 6 0,25 47 0,4 9 0,-29-56 0,-1 1 0,0-1 0,-1 0 0,0 1 0,1 18 0,13 105-2949,-15-128 2689,1 1-1,-1-1 1,1-1-1,0 1 0,0 0 1,0 0-1,1-1 1,3 5-1,28 33-1109,-18-24 1414,-15-17 8,0 0 0,-1 0 0,1 0 0,0 0 0,0 0 0,-1 0 0,1 0 0,0 0 0,-1 0 0,1 0-1,-1 0 1,1 1 0,-1-1 0,0 0 0,0 0 0,1 0 0,-1 1 0,0-1 0,0 0 0,0 0 0,0 1 0,-1 0 0,1 0-71,-1-1 0,-1 0 1,1 0-1,0 0 0,0 0 0,0 0 0,0 0 1,-1 0-1,1 0 0,0 0 0,-1-1 1,1 1-1,-1 0 0,1-1 0,-1 1 0,1-1 1,-1 0-1,1 0 0,-3 1 0,-28 3-363,0-1 0,-60-3-1,72-1-130,0-1 0,0-1-1,-23-7 1,32 7 408,0 0 1,0-1-1,1 0 1,-1-1-1,1-1 1,-18-12-1,24 15 625,4 2-445,-1 1-1,1-1 0,-1 0 0,1 1 1,0-1-1,-1 0 0,1 0 1,3-7 974,-3 7-1002,4-1 229,-1 0 1,0 0-1,1 1 1,-1-1 0,6-1-1,9-4 769,-15 5-844,-1 0-1,0 0 0,1 0 1,-1-1-1,0 1 0,0-1 1,0 1-1,-1-1 0,1 0 1,-1 1-1,1-1 0,-1 0 1,1-5-1,1-4 432,0 0 0,1-15 0,-1 7-515,2-31-117,-2 1 0,-2-53 0,-3 51 0,11-87 0,4 9 0,-13 127 0,1-1 0,-1 1 0,1-1 0,0 1 0,0 0 0,0 0 0,0 0 0,0-1 0,1 1 0,0 0 0,3-5 0,-3 6 0,0 0 0,0 0 0,0 1 0,0-1 0,0 1 0,1-1 0,-1 1 0,1 0 0,-1-1 0,0 1 0,1 1 0,0-1 0,-1 0 0,1 1 0,4-1 0,25-2 0,0 3 0,36 2 0,-2 1 0,575-3 0,-633 0 0,0 1 0,-1-1 0,1 1 0,0 1 0,-1-1 0,1 1 0,-1 1 0,1-1 0,-1 1 0,0 0 0,0 1 0,12 8 0,-14-8 0,0 0 0,-1 0 0,0 1 0,0-1 0,0 1 0,-1 0 0,1 0 0,-1 0 0,0 0 0,-1 0 0,1 1 0,-1 0 0,0-1 0,-1 1 0,1 0 0,-1 0 0,1 8 0,-1 24 0,-1 0 0,-2 0 0,-8 44 0,-2 63 0,13 183-1365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41:10.169"/>
    </inkml:context>
    <inkml:brush xml:id="br0">
      <inkml:brushProperty name="width" value="0.035" units="cm"/>
      <inkml:brushProperty name="height" value="0.035" units="cm"/>
      <inkml:brushProperty name="color" value="#E71224"/>
    </inkml:brush>
  </inkml:definitions>
  <inkml:trace contextRef="#ctx0" brushRef="#br0">385 0 24575,'0'1'0,"1"1"0,0-1 0,0 0 0,-1 0 0,1 0 0,0 0 0,-1 1 0,1-1 0,-1 0 0,0 0 0,1 1 0,-1-1 0,0 0 0,0 1 0,0-1 0,0 1 0,0-1 0,0 0 0,-1 2 0,-6 27 0,4-21 0,-10 25 0,-1-1 0,-1-1 0,-26 39 0,-7 16 0,28-47 0,-43 62 0,48-83 0,0 0 0,-1-1 0,-1 0 0,-33 26 0,43-38 0,1-2 0,0 0 0,1 0 0,0 1 0,0 0 0,0 0 0,-4 7 0,8-11 0,0 1 0,0-1 0,1 0 0,-1 1 0,1-1 0,-1 1 0,1-1 0,0 1 0,-1-1 0,1 1 0,0-1 0,0 1 0,0 0 0,0-1 0,1 1 0,-1-1 0,0 1 0,1-1 0,-1 1 0,0-1 0,1 0 0,0 1 0,-1-1 0,1 1 0,0-1 0,0 0 0,0 0 0,0 1 0,0-1 0,0 0 0,0 0 0,0 0 0,2 1 0,3 3 0,1 0 0,0 0 0,0-1 0,1 0 0,-1 0 0,1-1 0,0 0 0,-1 0 0,17 2 0,8 1 0,36 2 0,-60-8 0,47 5 0,97-5 0,-140-2 0,1 0 0,0 0 0,-1-1 0,0-1 0,13-5 0,55-31 0,-34 16 0,-35 19 0,1 1 0,-1 0 0,1 0 0,0 1 0,0 1 0,18-2 0,73 3 0,-57 2 0,-43-1 0,0 0 0,0 0 0,0-1 0,1 1 0,-1-1 0,5-1 0,-7 2 0,0-1 0,0 1 0,-1-1 0,1 1 0,0-1 0,0 1 0,-1-1 0,1 1 0,0-1 0,-1 0 0,1 1 0,-1-1 0,1 0 0,-1 1 0,1-1 0,-1 0 0,1 0 0,-1 0 0,0 0 0,1 1 0,-1-1 0,0 0 0,0 0 0,0 0 0,1 0 0,-1 0 0,0 0 0,0 0 0,-1-1 0,1-2 11,-1-1-1,0 1 1,0 0-1,-1-1 0,1 1 1,-1 0-1,0 0 1,-3-5-1,-21-29-1469,4 11-5367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41:10.170"/>
    </inkml:context>
    <inkml:brush xml:id="br0">
      <inkml:brushProperty name="width" value="0.035" units="cm"/>
      <inkml:brushProperty name="height" value="0.035" units="cm"/>
      <inkml:brushProperty name="color" value="#E71224"/>
    </inkml:brush>
  </inkml:definitions>
  <inkml:trace contextRef="#ctx0" brushRef="#br0">18 4 24575,'0'0'0,"0"0"0,0 0 0,0 0 0,0 0 0,0 0 0,0-1 0,0 1 0,0 0 0,0 0 0,0 0 0,0 0 0,0 0 0,0-1 0,-1 1 0,1 0 0,0 0 0,0 0 0,0 0 0,0 0 0,0 0 0,0 0 0,0 0 0,0-1 0,0 1 0,-1 0 0,1 0 0,0 0 0,0 0 0,0 0 0,0 0 0,0 0 0,0 0 0,-1 0 0,1 0 0,0 0 0,0 0 0,0 0 0,0 0 0,0 0 0,-1 0 0,1 0 0,0 0 0,0 0 0,0 0 0,0 0 0,0 0 0,0 0 0,-1 0 0,1 0 0,0 0 0,0 0 0,0 0 0,0 0 0,0 1 0,0-1 0,-1 0 0,1 0 0,-4 12 0,0 15 0,1 216 0,4-130 0,-1 588-1365,0-684-5461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25:24.392"/>
    </inkml:context>
    <inkml:brush xml:id="br0">
      <inkml:brushProperty name="width" value="0.035" units="cm"/>
      <inkml:brushProperty name="height" value="0.035" units="cm"/>
      <inkml:brushProperty name="color" value="#E71224"/>
    </inkml:brush>
  </inkml:definitions>
  <inkml:trace contextRef="#ctx0" brushRef="#br0">18 4 24575,'0'0'0,"0"0"0,0 0 0,0 0 0,0 0 0,0 0 0,0-1 0,0 1 0,0 0 0,0 0 0,0 0 0,0 0 0,0 0 0,0-1 0,-1 1 0,1 0 0,0 0 0,0 0 0,0 0 0,0 0 0,0 0 0,0 0 0,0 0 0,0-1 0,0 1 0,-1 0 0,1 0 0,0 0 0,0 0 0,0 0 0,0 0 0,0 0 0,0 0 0,-1 0 0,1 0 0,0 0 0,0 0 0,0 0 0,0 0 0,0 0 0,-1 0 0,1 0 0,0 0 0,0 0 0,0 0 0,0 0 0,0 0 0,0 0 0,-1 0 0,1 0 0,0 0 0,0 0 0,0 0 0,0 0 0,0 1 0,0-1 0,-1 0 0,1 0 0,-4 12 0,0 15 0,1 216 0,4-130 0,-1 588-1365,0-684-5461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25:21.513"/>
    </inkml:context>
    <inkml:brush xml:id="br0">
      <inkml:brushProperty name="width" value="0.035" units="cm"/>
      <inkml:brushProperty name="height" value="0.035" units="cm"/>
      <inkml:brushProperty name="color" value="#E71224"/>
    </inkml:brush>
  </inkml:definitions>
  <inkml:trace contextRef="#ctx0" brushRef="#br0">0 4 24575,'1'0'0,"0"-1"0,0 1 0,-1-1 0,1 1 0,0 0 0,0-1 0,0 1 0,-1 0 0,1 0 0,0-1 0,0 1 0,0 0 0,0 0 0,0 0 0,0 0 0,0 0 0,-1 0 0,1 1 0,0-1 0,0 0 0,0 0 0,0 1 0,1 0 0,24 12 0,-12-6 0,5 0 0,-1 2 0,0-1 0,-1 2 0,0 0 0,0 1 0,18 17 0,-12-7 0,30 38 0,-44-47 0,0 0 0,-1 1 0,0 0 0,-1 0 0,7 19 0,-9-19 0,1-1 0,0 0 0,1 0 0,1 0 0,9 11 0,48 50 0,7 10 0,26 34-1365,-81-99-5461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02:33:47.628"/>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79 215,'-1'0,"1"0,-1 1,1-1,-1 0,1 0,-1 1,1-1,-1 0,1 1,-1-1,1 1,0-1,-1 1,1-1,-1 0,1 1,0-1,0 1,-1 0,1-1,0 1,0-1,-1 1,1-1,0 1,0 0,0 0,0 0,-1 0,1 1,0-1,0 0,0 1,0-1,0 0,0 1,0-1,1 0,-1 1,1 1,1-1,0 1,0-1,0 1,1-1,-1 0,1 0,0 0,-1 0,1 0,0-1,0 1,0-1,5 2,4 0,0 1,16 1,122 12,-91-6,-30-6,-1 0,31 0,-27-5,192-2,-218 2,0-1,0 0,0-1,0 1,0-1,-1 0,1-1,0 1,-1-1,0-1,0 1,7-6,4-5,-2-1,19-22,-21 23,0 0,1 1,18-16,-25 25,4-3,0 0,-1-1,1 0,-2 0,1-1,11-16,-19 24,-1 0,1 0,0 0,-1 0,1 0,-1 0,0 0,1-1,-1 1,0 0,0 0,1 0,-1-1,0 1,0 0,0 0,-1 0,1-1,0 1,0 0,-1 0,1 0,-1-2,0 1,-1 1,1-1,-1 0,1 1,-1-1,1 1,-1-1,0 1,0 0,1 0,-1 0,-3-1,-3-1,0 0,-1 0,0 1,0 0,-11 0,-137 2,69 2,34-2,-91-12,85 5,1 4,-70 3,42 2,84-3,-1 1,1 0,-1 1,1-1,0 1,-1-1,1 1,0 0,-1 0,1 0,0 1,0-1,0 1,0 0,0-1,0 1,1 1,-1-1,1 0,-1 1,1-1,0 1,0 0,0-1,0 1,0 0,1 0,-3 7,0 2,1 0,0 0,1 1,0-1,1 1,0 14,0-7,-4 27,-3 3,5-28,-1-1,-1 0,-12 36,11-43,1-1,0 1,1-1,0 1,1 0,1 1,0-1,1 20,1-32,0 0,0 0,1 1,-1-1,1 0,-1 0,1 1,0-1,0 0,0 0,0 0,0 0,1 0,-1-1,1 1,2 2,-1-1,0-1,0 0,1 1,-1-2,1 1,-1 0,1-1,7 3,4-2,1 1,-1-2,29 0,-41-1,431-4,-309-7,-1 0,-59 12,-45-1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33:50.143"/>
    </inkml:context>
    <inkml:brush xml:id="br0">
      <inkml:brushProperty name="width" value="0.035" units="cm"/>
      <inkml:brushProperty name="height" value="0.035" units="cm"/>
      <inkml:brushProperty name="color" value="#E71224"/>
    </inkml:brush>
  </inkml:definitions>
  <inkml:trace contextRef="#ctx0" brushRef="#br0">385 0 24575,'0'1'0,"1"1"0,0-1 0,0 0 0,-1 0 0,1 0 0,0 0 0,-1 1 0,1-1 0,-1 0 0,0 0 0,1 1 0,-1-1 0,0 0 0,0 1 0,0-1 0,0 1 0,0-1 0,0 0 0,-1 2 0,-6 27 0,4-21 0,-10 25 0,-1-1 0,-1-1 0,-26 39 0,-7 16 0,28-47 0,-43 62 0,48-83 0,0 0 0,-1-1 0,-1 0 0,-33 26 0,43-38 0,1-2 0,0 0 0,1 0 0,0 1 0,0 0 0,0 0 0,-4 7 0,8-11 0,0 1 0,0-1 0,1 0 0,-1 1 0,1-1 0,-1 1 0,1-1 0,0 1 0,-1-1 0,1 1 0,0-1 0,0 1 0,0 0 0,0-1 0,1 1 0,-1-1 0,0 1 0,1-1 0,-1 1 0,0-1 0,1 0 0,0 1 0,-1-1 0,1 1 0,0-1 0,0 0 0,0 0 0,0 1 0,0-1 0,0 0 0,0 0 0,0 0 0,2 1 0,3 3 0,1 0 0,0 0 0,0-1 0,1 0 0,-1 0 0,1-1 0,0 0 0,-1 0 0,17 2 0,8 1 0,36 2 0,-60-8 0,47 5 0,97-5 0,-140-2 0,1 0 0,0 0 0,-1-1 0,0-1 0,13-5 0,55-31 0,-34 16 0,-35 19 0,1 1 0,-1 0 0,1 0 0,0 1 0,0 1 0,18-2 0,73 3 0,-57 2 0,-43-1 0,0 0 0,0 0 0,0-1 0,1 1 0,-1-1 0,5-1 0,-7 2 0,0-1 0,0 1 0,-1-1 0,1 1 0,0-1 0,0 1 0,-1-1 0,1 1 0,0-1 0,-1 0 0,1 1 0,-1-1 0,1 0 0,-1 1 0,1-1 0,-1 0 0,1 0 0,-1 0 0,0 0 0,1 1 0,-1-1 0,0 0 0,0 0 0,0 0 0,1 0 0,-1 0 0,0 0 0,0 0 0,-1-1 0,1-2 11,-1-1-1,0 1 1,0 0-1,-1-1 0,1 1 1,-1 0-1,0 0 1,-3-5-1,-21-29-1469,4 11-5367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33:50.144"/>
    </inkml:context>
    <inkml:brush xml:id="br0">
      <inkml:brushProperty name="width" value="0.035" units="cm"/>
      <inkml:brushProperty name="height" value="0.035" units="cm"/>
      <inkml:brushProperty name="color" value="#E71224"/>
    </inkml:brush>
  </inkml:definitions>
  <inkml:trace contextRef="#ctx0" brushRef="#br0">18 4 24575,'0'0'0,"0"0"0,0 0 0,0 0 0,0 0 0,0 0 0,0-1 0,0 1 0,0 0 0,0 0 0,0 0 0,0 0 0,0 0 0,0-1 0,-1 1 0,1 0 0,0 0 0,0 0 0,0 0 0,0 0 0,0 0 0,0 0 0,0 0 0,0-1 0,0 1 0,-1 0 0,1 0 0,0 0 0,0 0 0,0 0 0,0 0 0,0 0 0,0 0 0,-1 0 0,1 0 0,0 0 0,0 0 0,0 0 0,0 0 0,0 0 0,-1 0 0,1 0 0,0 0 0,0 0 0,0 0 0,0 0 0,0 0 0,0 0 0,-1 0 0,1 0 0,0 0 0,0 0 0,0 0 0,0 0 0,0 1 0,0-1 0,-1 0 0,1 0 0,-4 12 0,0 15 0,1 216 0,4-130 0,-1 588-1365,0-684-5461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02:36:01.21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98,'3'1,"0"-1,-1 1,1-1,0 1,-1 0,1 0,0 1,3 1,6 3,44 16,0-2,112 23,122 0,223-10,-497-32,-11-1,0 0,1 0,-1 0,0 0,1-1,-1 0,0 0,6-2,-11 3,1 0,-1 0,0-1,1 1,-1 0,0 0,1 0,-1-1,0 1,0 0,1-1,-1 1,0 0,0 0,0-1,1 1,-1 0,0-1,0 1,0 0,0-1,0 1,0-1,0 1,0 0,1-1,-1 1,0 0,-1-1,1 1,0 0,0-1,0 1,0-1,0 1,0 0,0-1,0 1,-1 0,1-1,0 1,0 0,-1 0,1-1,0 1,0 0,-1 0,1-1,0 1,0 0,-1 0,1-1,0 1,-1 0,-19-13,-6 1,-1 0,-1 2,-29-7,-89-15,31 8,-139-17,-13-5,203 28,-32-8,78 23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02:36:10.865"/>
    </inkml:context>
    <inkml:brush xml:id="br0">
      <inkml:brushProperty name="width" value="0.035" units="cm"/>
      <inkml:brushProperty name="height" value="0.035" units="cm"/>
      <inkml:brushProperty name="color" value="#FFFFFF"/>
    </inkml:brush>
  </inkml:definitions>
  <inkml:trace contextRef="#ctx0" brushRef="#br0">465 400 24575,'0'2'0,"0"-1"0,0 0 0,1 0 0,-1 1 0,1-1 0,-1 0 0,0 0 0,1 0 0,0 0 0,-1 1 0,1-1 0,0 0 0,-1 0 0,1 0 0,0 0 0,0-1 0,0 1 0,0 0 0,0 0 0,1 0 0,26 14 0,-21-12 0,22 9 0,0-1 0,1-2 0,0-1 0,37 6 0,126 5 0,-96-15 0,-95-4 0,-1 0 0,1 0 0,0-1 0,-1 1 0,1 0 0,-1 0 0,1-1 0,-1 1 0,1-1 0,2 0 0,-4-5 0,-7-3 0,-4-1 0,-1 1 0,0 0 0,-1 1 0,0 1 0,-19-8 0,-74-27 0,60 29 0,-59-10 0,69 17 0,0-2 0,1-2 0,-54-21 0,-219-121 0,281 139 0,20 10 0,0 0 0,0 0 0,0-1 0,-8-6 0,15 10 0,0 0 0,0 0 0,-1 0 0,1 0 0,0 0 0,0 0 0,0 0 0,0 0 0,0 0 0,0 0 0,0 0 0,0 0 0,-1-1 0,1 1 0,0 0 0,0 0 0,0 0 0,0 0 0,0 0 0,0 0 0,0-1 0,0 1 0,0 0 0,0 0 0,0 0 0,0 0 0,0 0 0,0 0 0,0-1 0,0 1 0,0 0 0,0 0 0,0 0 0,0 0 0,0 0 0,0 0 0,0-1 0,0 1 0,0 0 0,0 0 0,0 0 0,0 0 0,1 0 0,-1 0 0,0 0 0,0-1 0,0 1 0,0 0 0,0 0 0,0 0 0,0 0 0,0 0 0,1 0 0,-1 0 0,0 0 0,0 0 0,13-4 0,17 2 0,293 4 0,-144 15 0,-253-14 0,-28-3 0,-122-2 0,217 2 0,0-1 0,0 0 0,0 0 0,0-1 0,1 0 0,-1 0 0,1 0 0,-1-1 0,1 0 0,-11-7 0,5 1 0,0-1 0,1 0 0,-19-22 0,27 28 0,0 1 0,0-1 0,0 0 0,1 0 0,0-1 0,0 1 0,-3-8 0,21 40 0,-9-12 0,-1 0 0,-1-1 0,-1 2 0,0-1 0,3 32 0,-4 87 0,-4-88 0,6 53 0,-1-72 0,-1-16 0,-1 1 0,-1 0 0,0 0 0,-1 0 0,0 0 0,-3 18 0,3-30 0,0 0 0,0 0 0,-1 1 0,1-1 0,-1 0 0,1 0 0,-1 0 0,1 0 0,-1 0 0,1 0 0,-1 0 0,0 0 0,0 0 0,0 0 0,1 0 0,-1 0 0,0 0 0,0 0 0,0-1 0,0 1 0,0 0 0,-1-1 0,1 1 0,-1 0 0,0-1 0,1 0 0,-1 0 0,1 0 0,0-1 0,-1 1 0,1 0 0,0 0 0,0-1 0,-1 1 0,1-1 0,0 1 0,0-1 0,-1 0 0,1 1 0,0-1 0,0 0 0,0 0 0,0 0 0,0 0 0,0 0 0,0 0 0,-1-2 0,-6-8 0,0-1 0,1 0 0,1 0 0,-1-1 0,2 0 0,0 0 0,1 0 0,0-1 0,1 1 0,-3-26 0,2-11 0,5-84 0,1 76 0,-2 56 0,1-19 0,-1 15 0,0 12 0,0 300 0,1-293 0,0 0 0,1 0 0,1 0 0,0 0 0,1 0 0,0-1 0,11 24 0,-13-33 0,0 0 0,-1 0 0,1 0 0,0 0 0,0 0 0,1-1 0,-1 1 0,0-1 0,1 1 0,0-1 0,2 2 0,-3-3 0,0 0 0,0 0 0,0-1 0,0 1 0,0 0 0,0-1 0,0 0 0,0 1 0,0-1 0,0 0 0,0 0 0,0 0 0,0 0 0,0 0 0,0-1 0,0 1 0,0-1 0,0 1 0,0-1 0,2-1 0,7-3 0,0-1 0,-1 0 0,1 0 0,-2-1 0,1-1 0,-1 0 0,0 0 0,0-1 0,-1 0 0,0 0 0,6-12 0,9-15 0,32-70 0,-35 65 0,1 1 0,-11 23 0,0-1 0,-2-1 0,9-25 0,-16 42 0,-1 0 0,1 0 0,-1 1 0,0-1 0,1 0 0,-1 0 0,0 0 0,0 1 0,0-1 0,0 0 0,-1 0 0,1 0 0,0 0 0,-1 1 0,0-3 0,0 3 0,1 0 0,-1 1 0,1-1 0,-1 1 0,0-1 0,1 0 0,-1 1 0,1-1 0,-1 1 0,0-1 0,0 1 0,1 0 0,-1-1 0,0 1 0,0 0 0,0 0 0,1-1 0,-1 1 0,0 0 0,0 0 0,0 0 0,-1 0 0,-3 0 0,0 1 0,1 0 0,-1 0 0,1 0 0,-1 1 0,1 0 0,-1-1 0,1 2 0,-7 3 0,-3 4 0,1 1 0,0 0 0,0 1 0,1 0 0,0 1 0,1 1 0,1 0 0,0 0 0,1 1 0,1 0 0,0 1 0,-10 31 0,14-37 0,1 0 0,1 0 0,0 0 0,0 1 0,1-1 0,0 15 0,2-20 0,-1 1 0,1-1 0,0 0 0,0 1 0,1-1 0,0 0 0,0 0 0,0 0 0,0 0 0,1 0 0,0 0 0,0-1 0,0 1 0,5 3 0,2 3 0,1 0 0,0-1 0,1 0 0,19 11 0,57 27 0,-77-43 0,547 227 0,-537-224 0,-11-3 0,1-1 0,0-1 0,0 0 0,0 0 0,0-1 0,16 1 0,-25-3 0,-1 0 0,0-1 0,0 1 0,1 0 0,-1 0 0,0-1 0,0 1 0,0-1 0,1 1 0,-1-1 0,0 0 0,0 1 0,0-1 0,0 0 0,0 0 0,0 1 0,0-1 0,0 0 0,-1 0 0,1 0 0,0 0 0,0 0 0,-1-1 0,1 1 0,-1 0 0,1 0 0,-1 0 0,1 0 0,-1-2 0,2-4 0,-1 0 0,0 0 0,0 0 0,-1-8 0,0 12 0,-1-17 0,0 0 0,-1-1 0,-2 1 0,0 0 0,-1 1 0,0-1 0,-2 1 0,-1 0 0,0 1 0,-14-23 0,-3 0 0,-3 0 0,-1 2 0,-40-41 0,25 34 0,-3 2 0,-67-50 0,-114-61 0,221 151 0,0 0 0,0 1 0,0-1 0,0 1 0,-1 1 0,1 0 0,-1 0 0,0 0 0,0 1 0,1 0 0,-1 0 0,0 1 0,0 0 0,-11 2 0,17-2 0,0 1 0,0 0 0,0-1 0,0 1 0,0 0 0,0 0 0,0 0 0,0 1 0,1-1 0,-1 0 0,0 1 0,1-1 0,-1 1 0,1-1 0,-1 1 0,1 0 0,0 0 0,0-1 0,0 1 0,0 0 0,0 0 0,0 0 0,0 0 0,1 0 0,-1 1 0,1-1 0,-1 3 0,0 2 0,0 0 0,0 0 0,1 0 0,0 0 0,0 0 0,1 0 0,2 12 0,1-8 0,0 0 0,0-1 0,1 0 0,11 18 0,30 38 0,-42-61 0,7 9 0,1 0 0,0 0 0,1-2 0,0 0 0,1 0 0,1-1 0,-1-1 0,2 0 0,-1-1 0,1-1 0,18 7 0,-29-13 0,1 0 0,-1 0 0,1-1 0,0 1 0,-1-1 0,1-1 0,0 1 0,0-1 0,0 0 0,10-2 0,-12 1 0,0 0 0,-1 0 0,1 0 0,0-1 0,-1 1 0,1-1 0,-1 0 0,0 0 0,1 0 0,-1-1 0,0 1 0,0-1 0,-1 0 0,1 1 0,0-1 0,-1-1 0,3-3 0,-1-1 0,0 0 0,0 0 0,-1 0 0,0 0 0,-1-1 0,0 1 0,0-1 0,1-10 0,-2 8 0,-1-1 0,0 0 0,0 0 0,-1 0 0,-4-17 0,3 22 0,0 0 0,0 0 0,-1 0 0,0 0 0,0 1 0,-1-1 0,0 1 0,0 0 0,0 0 0,-1 0 0,0 1 0,0-1 0,0 1 0,-1 1 0,-9-8 0,7 8 0,0-1 0,0 1 0,0 1 0,0 0 0,0 0 0,-1 0 0,0 1 0,1 0 0,-1 1 0,0 0 0,0 0 0,-15 2 0,16-1 0,0 1 0,0 0 0,1 0 0,-14 5 0,17-5 0,0 1 0,1 0 0,-1 0 0,1 0 0,0 0 0,0 0 0,0 1 0,0-1 0,0 1 0,0 0 0,-4 6 0,2-2 0,0 1 0,1 0 0,0 0 0,1 0 0,-1 0 0,2 1 0,-1-1 0,1 1 0,0 0 0,1 0 0,0 0 0,0 0 0,2 13 0,0-10 0,0 0 0,1 0 0,0-1 0,1 1 0,1-1 0,0 1 0,0-1 0,1 0 0,11 17 0,-3-9 0,1 0 0,1-1 0,0-1 0,19 15 0,74 57 0,-101-84 0,-1-1 0,25 19 0,-29-22 0,1 0 0,-1 1 0,1-1 0,-1 0 0,1-1 0,0 1 0,-1 0 0,1-1 0,0 1 0,4-1 0,-6 0 0,0 0 0,-1 0 0,1 0 0,0 0 0,0 0 0,-1 0 0,1 0 0,0 0 0,-1-1 0,1 1 0,-1 0 0,1-1 0,0 1 0,-1 0 0,1-1 0,-1 1 0,1 0 0,-1-1 0,1 1 0,-1-1 0,1 1 0,-1-1 0,1 0 0,-1 1 0,0-1 0,1 1 0,-1-1 0,0 0 0,1 1 0,-1-1 0,0 0 0,0-2 0,1 1 0,-1 0 0,0-1 0,0 1 0,-1 0 0,1-1 0,0 1 0,-2-5 0,-4-9 0,-2 0 0,1 1 0,-2-1 0,0 1 0,-11-14 0,14 20 0,-63-86-455,-4 4 0,-102-102 0,141 160-6371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08914-F21A-6839-352E-AB739A0FE9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2DBE07-D91A-9A48-5164-D4F9BEBC9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4A8FA4-F95F-3309-A50C-F0F9EB797B2D}"/>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5" name="页脚占位符 4">
            <a:extLst>
              <a:ext uri="{FF2B5EF4-FFF2-40B4-BE49-F238E27FC236}">
                <a16:creationId xmlns:a16="http://schemas.microsoft.com/office/drawing/2014/main" id="{634299F0-CC00-9D59-BB5B-C9B9CB4247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7F650E-74CC-DF3B-CA3A-975500DA3BFA}"/>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161208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4974E-E9A2-9F0A-BDD3-3CC3F8E77F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62A1326-6328-CF0C-FC6B-A4024B4EE0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35F479-98AA-920C-908B-C119CDFEF916}"/>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5" name="页脚占位符 4">
            <a:extLst>
              <a:ext uri="{FF2B5EF4-FFF2-40B4-BE49-F238E27FC236}">
                <a16:creationId xmlns:a16="http://schemas.microsoft.com/office/drawing/2014/main" id="{B5C263CC-1DD5-8C6B-AFA2-DA20FF19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055B90-B09E-4E87-E97A-4C8F74A68EF6}"/>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65854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02CED71-4129-C39F-D2E1-42AFFF24C0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8822FB-51FC-BD44-803D-F286C5A9A4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2E2C3F-D66F-058C-1517-4F3EA65D2300}"/>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5" name="页脚占位符 4">
            <a:extLst>
              <a:ext uri="{FF2B5EF4-FFF2-40B4-BE49-F238E27FC236}">
                <a16:creationId xmlns:a16="http://schemas.microsoft.com/office/drawing/2014/main" id="{475443DB-8F14-1EE1-1C7B-0140F3DF6E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1C8FE6-CFCC-9BDC-1765-0EEFC8C6E74E}"/>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149555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06184-9974-BCE8-154F-9E17D7626A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F6B8BB-F4FE-D39D-1D68-AFFD09DB30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08A1CA-33D0-029D-5C90-E6AE7DADCE67}"/>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5" name="页脚占位符 4">
            <a:extLst>
              <a:ext uri="{FF2B5EF4-FFF2-40B4-BE49-F238E27FC236}">
                <a16:creationId xmlns:a16="http://schemas.microsoft.com/office/drawing/2014/main" id="{7042FCB0-23D0-0E56-B370-7E6AB9952F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64E42F-E252-9F1B-4F49-D81585DB7F6F}"/>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237457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EF602-1D69-C47A-ADE7-B99EE4F5EC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EF5876-0BAA-1CF3-F30F-97709FD5A7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B2145E-BD01-21E2-7EC2-E738496A8E7A}"/>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5" name="页脚占位符 4">
            <a:extLst>
              <a:ext uri="{FF2B5EF4-FFF2-40B4-BE49-F238E27FC236}">
                <a16:creationId xmlns:a16="http://schemas.microsoft.com/office/drawing/2014/main" id="{C2BBD4D5-A94D-6F14-5C03-5CE9149EC2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585419-40C6-12DB-8BAB-26AF0B39CAAE}"/>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110694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7B78B-78A9-C483-ECE5-21553E13DF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42635A-9BEC-B85C-A4A2-2F0A44D1A6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63D14FE-DE01-0CD9-7DF7-9EB1F4D4AA4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4D39EAF-1202-7B20-C66D-A935AB37404E}"/>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6" name="页脚占位符 5">
            <a:extLst>
              <a:ext uri="{FF2B5EF4-FFF2-40B4-BE49-F238E27FC236}">
                <a16:creationId xmlns:a16="http://schemas.microsoft.com/office/drawing/2014/main" id="{C7208B17-F0E7-88D1-05AD-777EBFB939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B9ED83-E143-70EF-2B30-0D416B225164}"/>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391288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4932F-9A7E-4FF7-AA0D-3AE6D0C7C52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6FA326-CFFF-077C-5976-247E11538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0AB273-0692-0FFD-E13C-E5C52D4CFE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28B389-E92D-5D0B-C8EF-F232EF9444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90EA6C-5306-5D71-FDB4-5C0A50FBF5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2C72C1-68C5-BD74-A95A-8AF176622FCA}"/>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8" name="页脚占位符 7">
            <a:extLst>
              <a:ext uri="{FF2B5EF4-FFF2-40B4-BE49-F238E27FC236}">
                <a16:creationId xmlns:a16="http://schemas.microsoft.com/office/drawing/2014/main" id="{4A29E708-55E4-252D-D71F-620DED0EEA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327ECD-487E-1723-272E-5FF0784C5037}"/>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86158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FDB30-BDAF-6BDC-2D54-B4A465C3B2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A9B9B6-AEC2-1C78-046B-62622C2CC02B}"/>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4" name="页脚占位符 3">
            <a:extLst>
              <a:ext uri="{FF2B5EF4-FFF2-40B4-BE49-F238E27FC236}">
                <a16:creationId xmlns:a16="http://schemas.microsoft.com/office/drawing/2014/main" id="{31FE8670-E243-DD88-AD7C-1078855C37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1C6A428-2BFE-82D7-0982-26BFDC596034}"/>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43150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985652-C351-D83F-3404-83D8CEA099A9}"/>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3" name="页脚占位符 2">
            <a:extLst>
              <a:ext uri="{FF2B5EF4-FFF2-40B4-BE49-F238E27FC236}">
                <a16:creationId xmlns:a16="http://schemas.microsoft.com/office/drawing/2014/main" id="{F794E39E-E774-D6B0-78B1-E03B38E62A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B0E8F01-C7E0-3BB7-4BC1-24220ABAEE53}"/>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375107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0A1C8-E7CE-6176-0F67-FE7E8F7239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330D451-4E8C-BB82-DFD3-42681A6FD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0EAFCA-182E-E89E-AF37-545ECB521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737C50-A307-D169-E2E8-291B9F8D98E7}"/>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6" name="页脚占位符 5">
            <a:extLst>
              <a:ext uri="{FF2B5EF4-FFF2-40B4-BE49-F238E27FC236}">
                <a16:creationId xmlns:a16="http://schemas.microsoft.com/office/drawing/2014/main" id="{D6ABC15E-8985-04C9-E441-DAA6C0AC43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287666-AF4C-48D0-3301-9D16BF6B5339}"/>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326727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781BE-411E-412C-61C3-236FF3A906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9DFC822-B4F2-F867-644F-44044CFC88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BA9943-2F41-6ED7-6378-E2734406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ABD16A-4576-8270-FBAA-CCF89256FCFD}"/>
              </a:ext>
            </a:extLst>
          </p:cNvPr>
          <p:cNvSpPr>
            <a:spLocks noGrp="1"/>
          </p:cNvSpPr>
          <p:nvPr>
            <p:ph type="dt" sz="half" idx="10"/>
          </p:nvPr>
        </p:nvSpPr>
        <p:spPr/>
        <p:txBody>
          <a:bodyPr/>
          <a:lstStyle/>
          <a:p>
            <a:fld id="{B9352C80-591C-4B45-86E7-20999B81A51E}" type="datetimeFigureOut">
              <a:rPr lang="zh-CN" altLang="en-US" smtClean="0"/>
              <a:t>2024/7/18</a:t>
            </a:fld>
            <a:endParaRPr lang="zh-CN" altLang="en-US"/>
          </a:p>
        </p:txBody>
      </p:sp>
      <p:sp>
        <p:nvSpPr>
          <p:cNvPr id="6" name="页脚占位符 5">
            <a:extLst>
              <a:ext uri="{FF2B5EF4-FFF2-40B4-BE49-F238E27FC236}">
                <a16:creationId xmlns:a16="http://schemas.microsoft.com/office/drawing/2014/main" id="{8FD57FF6-C113-7716-B0DE-25C3A6181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B39447-8527-315C-CD82-F03DBBBA06D3}"/>
              </a:ext>
            </a:extLst>
          </p:cNvPr>
          <p:cNvSpPr>
            <a:spLocks noGrp="1"/>
          </p:cNvSpPr>
          <p:nvPr>
            <p:ph type="sldNum" sz="quarter" idx="12"/>
          </p:nvPr>
        </p:nvSpPr>
        <p:spPr/>
        <p:txBody>
          <a:body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35609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556B57-2782-F8FB-9D24-755C82FC8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FEF3D3-77C5-08D9-D2EC-4981176F5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A735AC-6065-6C4D-743D-ADEA911284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52C80-591C-4B45-86E7-20999B81A51E}" type="datetimeFigureOut">
              <a:rPr lang="zh-CN" altLang="en-US" smtClean="0"/>
              <a:t>2024/7/18</a:t>
            </a:fld>
            <a:endParaRPr lang="zh-CN" altLang="en-US"/>
          </a:p>
        </p:txBody>
      </p:sp>
      <p:sp>
        <p:nvSpPr>
          <p:cNvPr id="5" name="页脚占位符 4">
            <a:extLst>
              <a:ext uri="{FF2B5EF4-FFF2-40B4-BE49-F238E27FC236}">
                <a16:creationId xmlns:a16="http://schemas.microsoft.com/office/drawing/2014/main" id="{F6BC253A-1D44-2E53-F759-808D0E119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325514-E034-04D0-61B8-1482B4C79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2F49F-C072-46D8-820C-08C0095A323A}" type="slidenum">
              <a:rPr lang="zh-CN" altLang="en-US" smtClean="0"/>
              <a:t>‹#›</a:t>
            </a:fld>
            <a:endParaRPr lang="zh-CN" altLang="en-US"/>
          </a:p>
        </p:txBody>
      </p:sp>
    </p:spTree>
    <p:extLst>
      <p:ext uri="{BB962C8B-B14F-4D97-AF65-F5344CB8AC3E}">
        <p14:creationId xmlns:p14="http://schemas.microsoft.com/office/powerpoint/2010/main" val="46071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s.asarkar.com/assets/docs/algorithms-curated/Fenwick%20Tree%20-%20Fenwick.pdf" TargetMode="External"/><Relationship Id="rId2" Type="http://schemas.openxmlformats.org/officeDocument/2006/relationships/hyperlink" Target="https://www.cnblogs.com/Last--Whisper/p/13823614.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codeforces.com/contest/1977/problem/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18" Type="http://schemas.openxmlformats.org/officeDocument/2006/relationships/customXml" Target="../ink/ink12.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17" Type="http://schemas.openxmlformats.org/officeDocument/2006/relationships/customXml" Target="../ink/ink11.xml"/><Relationship Id="rId2" Type="http://schemas.openxmlformats.org/officeDocument/2006/relationships/image" Target="../media/image2.jpg"/><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18.xml"/><Relationship Id="rId18" Type="http://schemas.openxmlformats.org/officeDocument/2006/relationships/image" Target="../media/image18.png"/><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15.png"/><Relationship Id="rId17" Type="http://schemas.openxmlformats.org/officeDocument/2006/relationships/customXml" Target="../ink/ink20.xml"/><Relationship Id="rId2" Type="http://schemas.openxmlformats.org/officeDocument/2006/relationships/image" Target="../media/image2.jpg"/><Relationship Id="rId16" Type="http://schemas.openxmlformats.org/officeDocument/2006/relationships/image" Target="../media/image17.png"/><Relationship Id="rId20"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17.xml"/><Relationship Id="rId5" Type="http://schemas.openxmlformats.org/officeDocument/2006/relationships/customXml" Target="../ink/ink14.xml"/><Relationship Id="rId15" Type="http://schemas.openxmlformats.org/officeDocument/2006/relationships/customXml" Target="../ink/ink19.xml"/><Relationship Id="rId10" Type="http://schemas.openxmlformats.org/officeDocument/2006/relationships/image" Target="../media/image10.png"/><Relationship Id="rId19" Type="http://schemas.openxmlformats.org/officeDocument/2006/relationships/customXml" Target="../ink/ink21.xml"/><Relationship Id="rId4" Type="http://schemas.openxmlformats.org/officeDocument/2006/relationships/image" Target="../media/image7.png"/><Relationship Id="rId9" Type="http://schemas.openxmlformats.org/officeDocument/2006/relationships/customXml" Target="../ink/ink16.xml"/><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F7380-F6CD-FCA2-3299-9A2744E55C70}"/>
              </a:ext>
            </a:extLst>
          </p:cNvPr>
          <p:cNvSpPr>
            <a:spLocks noGrp="1"/>
          </p:cNvSpPr>
          <p:nvPr>
            <p:ph type="ctrTitle"/>
          </p:nvPr>
        </p:nvSpPr>
        <p:spPr/>
        <p:txBody>
          <a:bodyPr/>
          <a:lstStyle/>
          <a:p>
            <a:r>
              <a:rPr lang="zh-CN" altLang="en-US" dirty="0"/>
              <a:t>二叉堆</a:t>
            </a:r>
          </a:p>
        </p:txBody>
      </p:sp>
      <p:sp>
        <p:nvSpPr>
          <p:cNvPr id="3" name="副标题 2">
            <a:extLst>
              <a:ext uri="{FF2B5EF4-FFF2-40B4-BE49-F238E27FC236}">
                <a16:creationId xmlns:a16="http://schemas.microsoft.com/office/drawing/2014/main" id="{E736EB1F-0CBD-4243-AD18-2A9DC1ABB415}"/>
              </a:ext>
            </a:extLst>
          </p:cNvPr>
          <p:cNvSpPr>
            <a:spLocks noGrp="1"/>
          </p:cNvSpPr>
          <p:nvPr>
            <p:ph type="subTitle" idx="1"/>
          </p:nvPr>
        </p:nvSpPr>
        <p:spPr/>
        <p:txBody>
          <a:bodyPr/>
          <a:lstStyle/>
          <a:p>
            <a:r>
              <a:rPr lang="zh-CN" altLang="en-US" dirty="0"/>
              <a:t>主讲人：张学鹏</a:t>
            </a:r>
          </a:p>
        </p:txBody>
      </p:sp>
    </p:spTree>
    <p:extLst>
      <p:ext uri="{BB962C8B-B14F-4D97-AF65-F5344CB8AC3E}">
        <p14:creationId xmlns:p14="http://schemas.microsoft.com/office/powerpoint/2010/main" val="175371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8C57C-301E-B9C7-643F-2BE87112F5A3}"/>
              </a:ext>
            </a:extLst>
          </p:cNvPr>
          <p:cNvSpPr>
            <a:spLocks noGrp="1"/>
          </p:cNvSpPr>
          <p:nvPr>
            <p:ph type="title"/>
          </p:nvPr>
        </p:nvSpPr>
        <p:spPr/>
        <p:txBody>
          <a:bodyPr/>
          <a:lstStyle/>
          <a:p>
            <a:r>
              <a:rPr lang="zh-CN" altLang="en-US" dirty="0"/>
              <a:t>小根堆</a:t>
            </a:r>
            <a:r>
              <a:rPr lang="en-US" altLang="zh-CN" dirty="0"/>
              <a:t>—</a:t>
            </a:r>
            <a:r>
              <a:rPr lang="zh-CN" altLang="en-US" dirty="0"/>
              <a:t>时间复杂度与代码实现</a:t>
            </a:r>
          </a:p>
        </p:txBody>
      </p:sp>
      <p:sp>
        <p:nvSpPr>
          <p:cNvPr id="3" name="内容占位符 2">
            <a:extLst>
              <a:ext uri="{FF2B5EF4-FFF2-40B4-BE49-F238E27FC236}">
                <a16:creationId xmlns:a16="http://schemas.microsoft.com/office/drawing/2014/main" id="{3A057BD4-3A55-EA8E-78BF-993E82B0AE9A}"/>
              </a:ext>
            </a:extLst>
          </p:cNvPr>
          <p:cNvSpPr>
            <a:spLocks noGrp="1"/>
          </p:cNvSpPr>
          <p:nvPr>
            <p:ph idx="1"/>
          </p:nvPr>
        </p:nvSpPr>
        <p:spPr/>
        <p:txBody>
          <a:bodyPr/>
          <a:lstStyle/>
          <a:p>
            <a:r>
              <a:rPr lang="zh-CN" altLang="en-US" dirty="0"/>
              <a:t>易得插入和删除的复杂度是 </a:t>
            </a:r>
            <a:r>
              <a:rPr lang="en-US" altLang="zh-CN" dirty="0"/>
              <a:t>O(log n) </a:t>
            </a:r>
            <a:r>
              <a:rPr lang="zh-CN" altLang="en-US" dirty="0"/>
              <a:t>的</a:t>
            </a:r>
            <a:endParaRPr lang="en-US" altLang="zh-CN" dirty="0"/>
          </a:p>
          <a:p>
            <a:endParaRPr lang="en-US" altLang="zh-CN" dirty="0"/>
          </a:p>
          <a:p>
            <a:r>
              <a:rPr lang="zh-CN" altLang="en-US" dirty="0"/>
              <a:t>总而言之，堆算法的核心在于两个函数</a:t>
            </a:r>
            <a:r>
              <a:rPr lang="en-US" altLang="zh-CN" dirty="0"/>
              <a:t>——</a:t>
            </a:r>
            <a:r>
              <a:rPr lang="zh-CN" altLang="en-US" dirty="0"/>
              <a:t>向上调整和向下调整。而这两个函数既可以用递归实现，也可以用非递归实现。这里会给大家展示一份递归实现的代码。但在之前，请大家先独立尝试实现一遍。</a:t>
            </a:r>
            <a:r>
              <a:rPr lang="en-US" altLang="zh-CN" dirty="0"/>
              <a:t>P3378</a:t>
            </a:r>
          </a:p>
        </p:txBody>
      </p:sp>
    </p:spTree>
    <p:extLst>
      <p:ext uri="{BB962C8B-B14F-4D97-AF65-F5344CB8AC3E}">
        <p14:creationId xmlns:p14="http://schemas.microsoft.com/office/powerpoint/2010/main" val="1054263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8C57C-301E-B9C7-643F-2BE87112F5A3}"/>
              </a:ext>
            </a:extLst>
          </p:cNvPr>
          <p:cNvSpPr>
            <a:spLocks noGrp="1"/>
          </p:cNvSpPr>
          <p:nvPr>
            <p:ph type="title"/>
          </p:nvPr>
        </p:nvSpPr>
        <p:spPr/>
        <p:txBody>
          <a:bodyPr/>
          <a:lstStyle/>
          <a:p>
            <a:r>
              <a:rPr lang="zh-CN" altLang="en-US" dirty="0"/>
              <a:t>小根堆</a:t>
            </a:r>
            <a:r>
              <a:rPr lang="en-US" altLang="zh-CN" dirty="0"/>
              <a:t>—</a:t>
            </a:r>
            <a:r>
              <a:rPr lang="zh-CN" altLang="en-US" dirty="0"/>
              <a:t>代码实现</a:t>
            </a:r>
          </a:p>
        </p:txBody>
      </p:sp>
      <p:sp>
        <p:nvSpPr>
          <p:cNvPr id="3" name="内容占位符 2">
            <a:extLst>
              <a:ext uri="{FF2B5EF4-FFF2-40B4-BE49-F238E27FC236}">
                <a16:creationId xmlns:a16="http://schemas.microsoft.com/office/drawing/2014/main" id="{3A057BD4-3A55-EA8E-78BF-993E82B0AE9A}"/>
              </a:ext>
            </a:extLst>
          </p:cNvPr>
          <p:cNvSpPr>
            <a:spLocks noGrp="1"/>
          </p:cNvSpPr>
          <p:nvPr>
            <p:ph idx="1"/>
          </p:nvPr>
        </p:nvSpPr>
        <p:spPr/>
        <p:txBody>
          <a:bodyPr/>
          <a:lstStyle/>
          <a:p>
            <a:r>
              <a:rPr lang="zh-CN" altLang="en-US" dirty="0"/>
              <a:t>预处理</a:t>
            </a:r>
            <a:endParaRPr lang="en-US" altLang="zh-CN" dirty="0"/>
          </a:p>
        </p:txBody>
      </p:sp>
      <p:pic>
        <p:nvPicPr>
          <p:cNvPr id="9" name="图片 8">
            <a:extLst>
              <a:ext uri="{FF2B5EF4-FFF2-40B4-BE49-F238E27FC236}">
                <a16:creationId xmlns:a16="http://schemas.microsoft.com/office/drawing/2014/main" id="{84482F22-49FC-1793-E894-589BD0499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21727"/>
            <a:ext cx="10390476" cy="3600000"/>
          </a:xfrm>
          <a:prstGeom prst="rect">
            <a:avLst/>
          </a:prstGeom>
        </p:spPr>
      </p:pic>
    </p:spTree>
    <p:extLst>
      <p:ext uri="{BB962C8B-B14F-4D97-AF65-F5344CB8AC3E}">
        <p14:creationId xmlns:p14="http://schemas.microsoft.com/office/powerpoint/2010/main" val="66703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8C57C-301E-B9C7-643F-2BE87112F5A3}"/>
              </a:ext>
            </a:extLst>
          </p:cNvPr>
          <p:cNvSpPr>
            <a:spLocks noGrp="1"/>
          </p:cNvSpPr>
          <p:nvPr>
            <p:ph type="title"/>
          </p:nvPr>
        </p:nvSpPr>
        <p:spPr/>
        <p:txBody>
          <a:bodyPr/>
          <a:lstStyle/>
          <a:p>
            <a:r>
              <a:rPr lang="zh-CN" altLang="en-US" dirty="0"/>
              <a:t>小根堆</a:t>
            </a:r>
            <a:r>
              <a:rPr lang="en-US" altLang="zh-CN" dirty="0"/>
              <a:t>—</a:t>
            </a:r>
            <a:r>
              <a:rPr lang="zh-CN" altLang="en-US" dirty="0"/>
              <a:t>代码实现</a:t>
            </a:r>
          </a:p>
        </p:txBody>
      </p:sp>
      <p:sp>
        <p:nvSpPr>
          <p:cNvPr id="3" name="内容占位符 2">
            <a:extLst>
              <a:ext uri="{FF2B5EF4-FFF2-40B4-BE49-F238E27FC236}">
                <a16:creationId xmlns:a16="http://schemas.microsoft.com/office/drawing/2014/main" id="{3A057BD4-3A55-EA8E-78BF-993E82B0AE9A}"/>
              </a:ext>
            </a:extLst>
          </p:cNvPr>
          <p:cNvSpPr>
            <a:spLocks noGrp="1"/>
          </p:cNvSpPr>
          <p:nvPr>
            <p:ph idx="1"/>
          </p:nvPr>
        </p:nvSpPr>
        <p:spPr/>
        <p:txBody>
          <a:bodyPr/>
          <a:lstStyle/>
          <a:p>
            <a:r>
              <a:rPr lang="zh-CN" altLang="en-US" dirty="0"/>
              <a:t>向上调整</a:t>
            </a:r>
            <a:endParaRPr lang="en-US" altLang="zh-CN" dirty="0"/>
          </a:p>
        </p:txBody>
      </p:sp>
      <p:pic>
        <p:nvPicPr>
          <p:cNvPr id="7" name="图片 6">
            <a:extLst>
              <a:ext uri="{FF2B5EF4-FFF2-40B4-BE49-F238E27FC236}">
                <a16:creationId xmlns:a16="http://schemas.microsoft.com/office/drawing/2014/main" id="{EDCC8FC7-2919-333E-99DD-A66E5148E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25103"/>
            <a:ext cx="8780952" cy="3152381"/>
          </a:xfrm>
          <a:prstGeom prst="rect">
            <a:avLst/>
          </a:prstGeom>
        </p:spPr>
      </p:pic>
    </p:spTree>
    <p:extLst>
      <p:ext uri="{BB962C8B-B14F-4D97-AF65-F5344CB8AC3E}">
        <p14:creationId xmlns:p14="http://schemas.microsoft.com/office/powerpoint/2010/main" val="346836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8C57C-301E-B9C7-643F-2BE87112F5A3}"/>
              </a:ext>
            </a:extLst>
          </p:cNvPr>
          <p:cNvSpPr>
            <a:spLocks noGrp="1"/>
          </p:cNvSpPr>
          <p:nvPr>
            <p:ph type="title"/>
          </p:nvPr>
        </p:nvSpPr>
        <p:spPr/>
        <p:txBody>
          <a:bodyPr/>
          <a:lstStyle/>
          <a:p>
            <a:r>
              <a:rPr lang="zh-CN" altLang="en-US" dirty="0"/>
              <a:t>小根堆</a:t>
            </a:r>
            <a:r>
              <a:rPr lang="en-US" altLang="zh-CN" dirty="0"/>
              <a:t>—</a:t>
            </a:r>
            <a:r>
              <a:rPr lang="zh-CN" altLang="en-US" dirty="0"/>
              <a:t>代码实现</a:t>
            </a:r>
          </a:p>
        </p:txBody>
      </p:sp>
      <p:sp>
        <p:nvSpPr>
          <p:cNvPr id="3" name="内容占位符 2">
            <a:extLst>
              <a:ext uri="{FF2B5EF4-FFF2-40B4-BE49-F238E27FC236}">
                <a16:creationId xmlns:a16="http://schemas.microsoft.com/office/drawing/2014/main" id="{3A057BD4-3A55-EA8E-78BF-993E82B0AE9A}"/>
              </a:ext>
            </a:extLst>
          </p:cNvPr>
          <p:cNvSpPr>
            <a:spLocks noGrp="1"/>
          </p:cNvSpPr>
          <p:nvPr>
            <p:ph idx="1"/>
          </p:nvPr>
        </p:nvSpPr>
        <p:spPr/>
        <p:txBody>
          <a:bodyPr/>
          <a:lstStyle/>
          <a:p>
            <a:r>
              <a:rPr lang="zh-CN" altLang="en-US" dirty="0"/>
              <a:t>向下调整</a:t>
            </a:r>
            <a:endParaRPr lang="en-US" altLang="zh-CN" dirty="0"/>
          </a:p>
        </p:txBody>
      </p:sp>
      <p:pic>
        <p:nvPicPr>
          <p:cNvPr id="5" name="图片 4">
            <a:extLst>
              <a:ext uri="{FF2B5EF4-FFF2-40B4-BE49-F238E27FC236}">
                <a16:creationId xmlns:a16="http://schemas.microsoft.com/office/drawing/2014/main" id="{B36897CB-7F37-DC69-BEE3-92D46D805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7358"/>
            <a:ext cx="12192000" cy="3909605"/>
          </a:xfrm>
          <a:prstGeom prst="rect">
            <a:avLst/>
          </a:prstGeom>
        </p:spPr>
      </p:pic>
    </p:spTree>
    <p:extLst>
      <p:ext uri="{BB962C8B-B14F-4D97-AF65-F5344CB8AC3E}">
        <p14:creationId xmlns:p14="http://schemas.microsoft.com/office/powerpoint/2010/main" val="263738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8C57C-301E-B9C7-643F-2BE87112F5A3}"/>
              </a:ext>
            </a:extLst>
          </p:cNvPr>
          <p:cNvSpPr>
            <a:spLocks noGrp="1"/>
          </p:cNvSpPr>
          <p:nvPr>
            <p:ph type="title"/>
          </p:nvPr>
        </p:nvSpPr>
        <p:spPr/>
        <p:txBody>
          <a:bodyPr/>
          <a:lstStyle/>
          <a:p>
            <a:r>
              <a:rPr lang="zh-CN" altLang="en-US" dirty="0"/>
              <a:t>小根堆</a:t>
            </a:r>
            <a:r>
              <a:rPr lang="en-US" altLang="zh-CN" dirty="0"/>
              <a:t>—</a:t>
            </a:r>
            <a:r>
              <a:rPr lang="zh-CN" altLang="en-US" dirty="0"/>
              <a:t>代码实现</a:t>
            </a:r>
          </a:p>
        </p:txBody>
      </p:sp>
      <p:sp>
        <p:nvSpPr>
          <p:cNvPr id="3" name="内容占位符 2">
            <a:extLst>
              <a:ext uri="{FF2B5EF4-FFF2-40B4-BE49-F238E27FC236}">
                <a16:creationId xmlns:a16="http://schemas.microsoft.com/office/drawing/2014/main" id="{3A057BD4-3A55-EA8E-78BF-993E82B0AE9A}"/>
              </a:ext>
            </a:extLst>
          </p:cNvPr>
          <p:cNvSpPr>
            <a:spLocks noGrp="1"/>
          </p:cNvSpPr>
          <p:nvPr>
            <p:ph idx="1"/>
          </p:nvPr>
        </p:nvSpPr>
        <p:spPr/>
        <p:txBody>
          <a:bodyPr/>
          <a:lstStyle/>
          <a:p>
            <a:endParaRPr lang="en-US" altLang="zh-CN" dirty="0"/>
          </a:p>
        </p:txBody>
      </p:sp>
      <p:pic>
        <p:nvPicPr>
          <p:cNvPr id="6" name="图片 5">
            <a:extLst>
              <a:ext uri="{FF2B5EF4-FFF2-40B4-BE49-F238E27FC236}">
                <a16:creationId xmlns:a16="http://schemas.microsoft.com/office/drawing/2014/main" id="{120419D7-C976-98F7-54BB-0C9E4873E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7881"/>
            <a:ext cx="8118835" cy="5490119"/>
          </a:xfrm>
          <a:prstGeom prst="rect">
            <a:avLst/>
          </a:prstGeom>
        </p:spPr>
      </p:pic>
    </p:spTree>
    <p:extLst>
      <p:ext uri="{BB962C8B-B14F-4D97-AF65-F5344CB8AC3E}">
        <p14:creationId xmlns:p14="http://schemas.microsoft.com/office/powerpoint/2010/main" val="2366989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C96C1-3844-AAA0-D5BB-51E533623511}"/>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1FF797A0-32FE-7B56-5CC3-980BA1ADB9FE}"/>
              </a:ext>
            </a:extLst>
          </p:cNvPr>
          <p:cNvSpPr>
            <a:spLocks noGrp="1"/>
          </p:cNvSpPr>
          <p:nvPr>
            <p:ph idx="1"/>
          </p:nvPr>
        </p:nvSpPr>
        <p:spPr/>
        <p:txBody>
          <a:bodyPr/>
          <a:lstStyle/>
          <a:p>
            <a:r>
              <a:rPr lang="en-US" altLang="zh-CN" dirty="0"/>
              <a:t>P1177 </a:t>
            </a:r>
            <a:r>
              <a:rPr lang="zh-CN" altLang="en-US" dirty="0"/>
              <a:t>快速排序</a:t>
            </a:r>
            <a:endParaRPr lang="en-US" altLang="zh-CN" dirty="0"/>
          </a:p>
          <a:p>
            <a:r>
              <a:rPr lang="en-US" altLang="zh-CN" dirty="0"/>
              <a:t>P1090 </a:t>
            </a:r>
            <a:r>
              <a:rPr lang="zh-CN" altLang="en-US" dirty="0"/>
              <a:t>合并果子</a:t>
            </a:r>
          </a:p>
        </p:txBody>
      </p:sp>
    </p:spTree>
    <p:extLst>
      <p:ext uri="{BB962C8B-B14F-4D97-AF65-F5344CB8AC3E}">
        <p14:creationId xmlns:p14="http://schemas.microsoft.com/office/powerpoint/2010/main" val="52709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F7380-F6CD-FCA2-3299-9A2744E55C70}"/>
              </a:ext>
            </a:extLst>
          </p:cNvPr>
          <p:cNvSpPr>
            <a:spLocks noGrp="1"/>
          </p:cNvSpPr>
          <p:nvPr>
            <p:ph type="ctrTitle"/>
          </p:nvPr>
        </p:nvSpPr>
        <p:spPr/>
        <p:txBody>
          <a:bodyPr/>
          <a:lstStyle/>
          <a:p>
            <a:r>
              <a:rPr lang="zh-CN" altLang="en-US" dirty="0"/>
              <a:t>树状数组</a:t>
            </a:r>
          </a:p>
        </p:txBody>
      </p:sp>
      <p:sp>
        <p:nvSpPr>
          <p:cNvPr id="3" name="副标题 2">
            <a:extLst>
              <a:ext uri="{FF2B5EF4-FFF2-40B4-BE49-F238E27FC236}">
                <a16:creationId xmlns:a16="http://schemas.microsoft.com/office/drawing/2014/main" id="{E736EB1F-0CBD-4243-AD18-2A9DC1ABB415}"/>
              </a:ext>
            </a:extLst>
          </p:cNvPr>
          <p:cNvSpPr>
            <a:spLocks noGrp="1"/>
          </p:cNvSpPr>
          <p:nvPr>
            <p:ph type="subTitle" idx="1"/>
          </p:nvPr>
        </p:nvSpPr>
        <p:spPr/>
        <p:txBody>
          <a:bodyPr/>
          <a:lstStyle/>
          <a:p>
            <a:r>
              <a:rPr lang="zh-CN" altLang="en-US" dirty="0"/>
              <a:t>主讲人：张学鹏</a:t>
            </a:r>
            <a:endParaRPr lang="en-US" altLang="zh-CN" dirty="0"/>
          </a:p>
          <a:p>
            <a:endParaRPr lang="zh-CN" altLang="en-US" dirty="0"/>
          </a:p>
        </p:txBody>
      </p:sp>
      <p:sp>
        <p:nvSpPr>
          <p:cNvPr id="4" name="文本框 3">
            <a:extLst>
              <a:ext uri="{FF2B5EF4-FFF2-40B4-BE49-F238E27FC236}">
                <a16:creationId xmlns:a16="http://schemas.microsoft.com/office/drawing/2014/main" id="{7FAFCE9C-7E00-8016-4F35-C1D3E17CFA39}"/>
              </a:ext>
            </a:extLst>
          </p:cNvPr>
          <p:cNvSpPr txBox="1"/>
          <p:nvPr/>
        </p:nvSpPr>
        <p:spPr>
          <a:xfrm>
            <a:off x="1385455" y="4479889"/>
            <a:ext cx="9594293" cy="1200329"/>
          </a:xfrm>
          <a:prstGeom prst="rect">
            <a:avLst/>
          </a:prstGeom>
          <a:noFill/>
        </p:spPr>
        <p:txBody>
          <a:bodyPr wrap="none" rtlCol="0">
            <a:spAutoFit/>
          </a:bodyPr>
          <a:lstStyle/>
          <a:p>
            <a:r>
              <a:rPr lang="zh-CN" altLang="en-US" dirty="0"/>
              <a:t>可参考博客：</a:t>
            </a:r>
            <a:r>
              <a:rPr lang="en-US" altLang="zh-CN" dirty="0">
                <a:hlinkClick r:id="rId2"/>
              </a:rPr>
              <a:t>https://www.cnblogs.com/Last--Whisper/p/13823614.html</a:t>
            </a:r>
            <a:endParaRPr lang="en-US" altLang="zh-CN" dirty="0"/>
          </a:p>
          <a:p>
            <a:r>
              <a:rPr lang="zh-CN" altLang="en-US" dirty="0"/>
              <a:t>参考文献（树状数组发明者</a:t>
            </a:r>
            <a:r>
              <a:rPr lang="en-US" altLang="zh-CN" b="0" i="0" dirty="0" err="1">
                <a:solidFill>
                  <a:srgbClr val="474747"/>
                </a:solidFill>
                <a:effectLst/>
                <a:highlight>
                  <a:srgbClr val="FFFFFF"/>
                </a:highlight>
                <a:latin typeface="Arial" panose="020B0604020202020204" pitchFamily="34" charset="0"/>
              </a:rPr>
              <a:t>PeterM.Fenwick</a:t>
            </a:r>
            <a:r>
              <a:rPr lang="zh-CN" altLang="en-US" dirty="0"/>
              <a:t>发表的论文）：</a:t>
            </a:r>
            <a:r>
              <a:rPr lang="en-US" altLang="zh-CN" dirty="0"/>
              <a:t> </a:t>
            </a:r>
          </a:p>
          <a:p>
            <a:r>
              <a:rPr lang="en-US" altLang="zh-CN" dirty="0">
                <a:hlinkClick r:id="rId3"/>
              </a:rPr>
              <a:t>https://blogs.asarkar.com/assets/docs/algorithms-curated/Fenwick%20Tree%20-%20Fenwick.pdf</a:t>
            </a:r>
            <a:endParaRPr lang="en-US" altLang="zh-CN" dirty="0"/>
          </a:p>
          <a:p>
            <a:endParaRPr lang="zh-CN" altLang="en-US" dirty="0"/>
          </a:p>
        </p:txBody>
      </p:sp>
    </p:spTree>
    <p:extLst>
      <p:ext uri="{BB962C8B-B14F-4D97-AF65-F5344CB8AC3E}">
        <p14:creationId xmlns:p14="http://schemas.microsoft.com/office/powerpoint/2010/main" val="122042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21ABD-8E00-C931-5CCF-01F96EC018CD}"/>
              </a:ext>
            </a:extLst>
          </p:cNvPr>
          <p:cNvSpPr>
            <a:spLocks noGrp="1"/>
          </p:cNvSpPr>
          <p:nvPr>
            <p:ph type="title"/>
          </p:nvPr>
        </p:nvSpPr>
        <p:spPr/>
        <p:txBody>
          <a:bodyPr/>
          <a:lstStyle/>
          <a:p>
            <a:endParaRPr lang="zh-CN" altLang="en-US" dirty="0"/>
          </a:p>
        </p:txBody>
      </p:sp>
      <p:sp>
        <p:nvSpPr>
          <p:cNvPr id="6" name="文本框 5">
            <a:extLst>
              <a:ext uri="{FF2B5EF4-FFF2-40B4-BE49-F238E27FC236}">
                <a16:creationId xmlns:a16="http://schemas.microsoft.com/office/drawing/2014/main" id="{F1868786-4497-B1EB-8BBD-1323253816FF}"/>
              </a:ext>
            </a:extLst>
          </p:cNvPr>
          <p:cNvSpPr txBox="1"/>
          <p:nvPr/>
        </p:nvSpPr>
        <p:spPr>
          <a:xfrm>
            <a:off x="635268" y="2002054"/>
            <a:ext cx="6593305" cy="1200329"/>
          </a:xfrm>
          <a:prstGeom prst="rect">
            <a:avLst/>
          </a:prstGeom>
          <a:noFill/>
        </p:spPr>
        <p:txBody>
          <a:bodyPr wrap="square" rtlCol="0">
            <a:spAutoFit/>
          </a:bodyPr>
          <a:lstStyle/>
          <a:p>
            <a:r>
              <a:rPr lang="en-US" altLang="zh-CN" sz="3600" dirty="0"/>
              <a:t>1 &lt;= </a:t>
            </a:r>
            <a:r>
              <a:rPr lang="en-US" altLang="zh-CN" sz="3600" dirty="0" err="1"/>
              <a:t>n,q</a:t>
            </a:r>
            <a:r>
              <a:rPr lang="en-US" altLang="zh-CN" sz="3600" dirty="0"/>
              <a:t> &lt;=1e6</a:t>
            </a:r>
          </a:p>
          <a:p>
            <a:r>
              <a:rPr lang="zh-CN" altLang="en-US" sz="3600" dirty="0"/>
              <a:t>（单点修改，区间查询）</a:t>
            </a:r>
          </a:p>
        </p:txBody>
      </p:sp>
      <p:pic>
        <p:nvPicPr>
          <p:cNvPr id="12" name="内容占位符 11">
            <a:extLst>
              <a:ext uri="{FF2B5EF4-FFF2-40B4-BE49-F238E27FC236}">
                <a16:creationId xmlns:a16="http://schemas.microsoft.com/office/drawing/2014/main" id="{D8F4ADB3-A60D-8131-089F-47C08D1F7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990" y="132439"/>
            <a:ext cx="10628810" cy="1790934"/>
          </a:xfrm>
        </p:spPr>
      </p:pic>
    </p:spTree>
    <p:extLst>
      <p:ext uri="{BB962C8B-B14F-4D97-AF65-F5344CB8AC3E}">
        <p14:creationId xmlns:p14="http://schemas.microsoft.com/office/powerpoint/2010/main" val="359411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21ABD-8E00-C931-5CCF-01F96EC018CD}"/>
              </a:ext>
            </a:extLst>
          </p:cNvPr>
          <p:cNvSpPr>
            <a:spLocks noGrp="1"/>
          </p:cNvSpPr>
          <p:nvPr>
            <p:ph type="title"/>
          </p:nvPr>
        </p:nvSpPr>
        <p:spPr/>
        <p:txBody>
          <a:bodyPr/>
          <a:lstStyle/>
          <a:p>
            <a:endParaRPr lang="zh-CN" altLang="en-US" dirty="0"/>
          </a:p>
        </p:txBody>
      </p:sp>
      <p:sp>
        <p:nvSpPr>
          <p:cNvPr id="6" name="文本框 5">
            <a:extLst>
              <a:ext uri="{FF2B5EF4-FFF2-40B4-BE49-F238E27FC236}">
                <a16:creationId xmlns:a16="http://schemas.microsoft.com/office/drawing/2014/main" id="{F1868786-4497-B1EB-8BBD-1323253816FF}"/>
              </a:ext>
            </a:extLst>
          </p:cNvPr>
          <p:cNvSpPr txBox="1"/>
          <p:nvPr/>
        </p:nvSpPr>
        <p:spPr>
          <a:xfrm>
            <a:off x="635268" y="2002054"/>
            <a:ext cx="6593305" cy="646331"/>
          </a:xfrm>
          <a:prstGeom prst="rect">
            <a:avLst/>
          </a:prstGeom>
          <a:noFill/>
        </p:spPr>
        <p:txBody>
          <a:bodyPr wrap="square" rtlCol="0">
            <a:spAutoFit/>
          </a:bodyPr>
          <a:lstStyle/>
          <a:p>
            <a:r>
              <a:rPr lang="en-US" altLang="zh-CN" sz="3600" dirty="0"/>
              <a:t>1 &lt;= </a:t>
            </a:r>
            <a:r>
              <a:rPr lang="en-US" altLang="zh-CN" sz="3600" dirty="0" err="1"/>
              <a:t>n,q</a:t>
            </a:r>
            <a:r>
              <a:rPr lang="en-US" altLang="zh-CN" sz="3600" dirty="0"/>
              <a:t> &lt;=1e6</a:t>
            </a:r>
            <a:endParaRPr lang="zh-CN" altLang="en-US" sz="3600" dirty="0"/>
          </a:p>
        </p:txBody>
      </p:sp>
      <p:pic>
        <p:nvPicPr>
          <p:cNvPr id="12" name="内容占位符 11">
            <a:extLst>
              <a:ext uri="{FF2B5EF4-FFF2-40B4-BE49-F238E27FC236}">
                <a16:creationId xmlns:a16="http://schemas.microsoft.com/office/drawing/2014/main" id="{D8F4ADB3-A60D-8131-089F-47C08D1F7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990" y="132439"/>
            <a:ext cx="10628810" cy="1790934"/>
          </a:xfr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9F1C945-F099-6EEB-8E14-1A9476263467}"/>
                  </a:ext>
                </a:extLst>
              </p:cNvPr>
              <p:cNvSpPr txBox="1"/>
              <p:nvPr/>
            </p:nvSpPr>
            <p:spPr>
              <a:xfrm>
                <a:off x="635268" y="2727066"/>
                <a:ext cx="6097604" cy="1200329"/>
              </a:xfrm>
              <a:prstGeom prst="rect">
                <a:avLst/>
              </a:prstGeom>
              <a:noFill/>
            </p:spPr>
            <p:txBody>
              <a:bodyPr wrap="square">
                <a:spAutoFit/>
              </a:bodyPr>
              <a:lstStyle/>
              <a:p>
                <a:pPr marL="285750" indent="-285750">
                  <a:buFontTx/>
                  <a:buChar char="-"/>
                </a:pPr>
                <a:r>
                  <a:rPr lang="zh-CN" altLang="en-US" dirty="0"/>
                  <a:t>维护原数组 </a:t>
                </a:r>
                <a:r>
                  <a:rPr lang="en-US" altLang="zh-CN" dirty="0"/>
                  <a:t>a[</a:t>
                </a:r>
                <a:r>
                  <a:rPr lang="en-US" altLang="zh-CN" dirty="0" err="1"/>
                  <a:t>i</a:t>
                </a:r>
                <a:r>
                  <a:rPr lang="en-US" altLang="zh-CN" dirty="0"/>
                  <a:t>]</a:t>
                </a:r>
              </a:p>
              <a:p>
                <a:pPr marL="285750" indent="-285750">
                  <a:buFontTx/>
                  <a:buChar char="-"/>
                </a:pPr>
                <a:r>
                  <a:rPr lang="zh-CN" altLang="en-US" dirty="0"/>
                  <a:t>修改复杂度 </a:t>
                </a:r>
                <a:r>
                  <a:rPr lang="en-US" altLang="zh-CN" dirty="0"/>
                  <a:t>O(1)</a:t>
                </a:r>
              </a:p>
              <a:p>
                <a:pPr marL="285750" indent="-285750">
                  <a:buFontTx/>
                  <a:buChar char="-"/>
                </a:pPr>
                <a:r>
                  <a:rPr lang="zh-CN" altLang="en-US" dirty="0"/>
                  <a:t>查询复杂度 </a:t>
                </a:r>
                <a:r>
                  <a:rPr lang="en-US" altLang="zh-CN" dirty="0"/>
                  <a:t>O(n)</a:t>
                </a:r>
              </a:p>
              <a:p>
                <a:pPr marL="285750" indent="-285750">
                  <a:buFontTx/>
                  <a:buChar char="-"/>
                </a:pPr>
                <a:r>
                  <a:rPr lang="zh-CN" altLang="en-US" dirty="0"/>
                  <a:t>最坏时间复杂度 </a:t>
                </a:r>
                <a:r>
                  <a:rPr lang="en-US" altLang="zh-CN" dirty="0"/>
                  <a:t>O(</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A9F1C945-F099-6EEB-8E14-1A9476263467}"/>
                  </a:ext>
                </a:extLst>
              </p:cNvPr>
              <p:cNvSpPr txBox="1">
                <a:spLocks noRot="1" noChangeAspect="1" noMove="1" noResize="1" noEditPoints="1" noAdjustHandles="1" noChangeArrowheads="1" noChangeShapeType="1" noTextEdit="1"/>
              </p:cNvSpPr>
              <p:nvPr/>
            </p:nvSpPr>
            <p:spPr>
              <a:xfrm>
                <a:off x="635268" y="2727066"/>
                <a:ext cx="6097604" cy="1200329"/>
              </a:xfrm>
              <a:prstGeom prst="rect">
                <a:avLst/>
              </a:prstGeom>
              <a:blipFill>
                <a:blip r:embed="rId3"/>
                <a:stretch>
                  <a:fillRect l="-500"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394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21ABD-8E00-C931-5CCF-01F96EC018CD}"/>
              </a:ext>
            </a:extLst>
          </p:cNvPr>
          <p:cNvSpPr>
            <a:spLocks noGrp="1"/>
          </p:cNvSpPr>
          <p:nvPr>
            <p:ph type="title"/>
          </p:nvPr>
        </p:nvSpPr>
        <p:spPr/>
        <p:txBody>
          <a:bodyPr/>
          <a:lstStyle/>
          <a:p>
            <a:endParaRPr lang="zh-CN" altLang="en-US" dirty="0"/>
          </a:p>
        </p:txBody>
      </p:sp>
      <p:sp>
        <p:nvSpPr>
          <p:cNvPr id="6" name="文本框 5">
            <a:extLst>
              <a:ext uri="{FF2B5EF4-FFF2-40B4-BE49-F238E27FC236}">
                <a16:creationId xmlns:a16="http://schemas.microsoft.com/office/drawing/2014/main" id="{F1868786-4497-B1EB-8BBD-1323253816FF}"/>
              </a:ext>
            </a:extLst>
          </p:cNvPr>
          <p:cNvSpPr txBox="1"/>
          <p:nvPr/>
        </p:nvSpPr>
        <p:spPr>
          <a:xfrm>
            <a:off x="635268" y="2002054"/>
            <a:ext cx="6593305" cy="646331"/>
          </a:xfrm>
          <a:prstGeom prst="rect">
            <a:avLst/>
          </a:prstGeom>
          <a:noFill/>
        </p:spPr>
        <p:txBody>
          <a:bodyPr wrap="square" rtlCol="0">
            <a:spAutoFit/>
          </a:bodyPr>
          <a:lstStyle/>
          <a:p>
            <a:r>
              <a:rPr lang="en-US" altLang="zh-CN" sz="3600" dirty="0"/>
              <a:t>1 &lt;= </a:t>
            </a:r>
            <a:r>
              <a:rPr lang="en-US" altLang="zh-CN" sz="3600" dirty="0" err="1"/>
              <a:t>n,q</a:t>
            </a:r>
            <a:r>
              <a:rPr lang="en-US" altLang="zh-CN" sz="3600" dirty="0"/>
              <a:t> &lt;=1e6</a:t>
            </a:r>
            <a:endParaRPr lang="zh-CN" altLang="en-US" sz="3600" dirty="0"/>
          </a:p>
        </p:txBody>
      </p:sp>
      <p:pic>
        <p:nvPicPr>
          <p:cNvPr id="12" name="内容占位符 11">
            <a:extLst>
              <a:ext uri="{FF2B5EF4-FFF2-40B4-BE49-F238E27FC236}">
                <a16:creationId xmlns:a16="http://schemas.microsoft.com/office/drawing/2014/main" id="{D8F4ADB3-A60D-8131-089F-47C08D1F7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990" y="132439"/>
            <a:ext cx="10628810" cy="1790934"/>
          </a:xfr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9F1C945-F099-6EEB-8E14-1A9476263467}"/>
                  </a:ext>
                </a:extLst>
              </p:cNvPr>
              <p:cNvSpPr txBox="1"/>
              <p:nvPr/>
            </p:nvSpPr>
            <p:spPr>
              <a:xfrm>
                <a:off x="635268" y="2727066"/>
                <a:ext cx="6097604" cy="1200329"/>
              </a:xfrm>
              <a:prstGeom prst="rect">
                <a:avLst/>
              </a:prstGeom>
              <a:noFill/>
            </p:spPr>
            <p:txBody>
              <a:bodyPr wrap="square">
                <a:spAutoFit/>
              </a:bodyPr>
              <a:lstStyle/>
              <a:p>
                <a:pPr marL="285750" indent="-285750">
                  <a:buFontTx/>
                  <a:buChar char="-"/>
                </a:pPr>
                <a:r>
                  <a:rPr lang="zh-CN" altLang="en-US" dirty="0"/>
                  <a:t>维护前缀和数组 </a:t>
                </a:r>
                <a:r>
                  <a:rPr lang="en-US" altLang="zh-CN" dirty="0"/>
                  <a:t>sum[</a:t>
                </a:r>
                <a:r>
                  <a:rPr lang="en-US" altLang="zh-CN" dirty="0" err="1"/>
                  <a:t>i</a:t>
                </a:r>
                <a:r>
                  <a:rPr lang="en-US" altLang="zh-CN" dirty="0"/>
                  <a:t>]</a:t>
                </a:r>
              </a:p>
              <a:p>
                <a:pPr marL="285750" indent="-285750">
                  <a:buFontTx/>
                  <a:buChar char="-"/>
                </a:pPr>
                <a:r>
                  <a:rPr lang="zh-CN" altLang="en-US" dirty="0"/>
                  <a:t>修改复杂度 </a:t>
                </a:r>
                <a:r>
                  <a:rPr lang="en-US" altLang="zh-CN" dirty="0"/>
                  <a:t>O(n)</a:t>
                </a:r>
              </a:p>
              <a:p>
                <a:pPr marL="285750" indent="-285750">
                  <a:buFontTx/>
                  <a:buChar char="-"/>
                </a:pPr>
                <a:r>
                  <a:rPr lang="zh-CN" altLang="en-US" dirty="0"/>
                  <a:t>查询复杂度 </a:t>
                </a:r>
                <a:r>
                  <a:rPr lang="en-US" altLang="zh-CN" dirty="0"/>
                  <a:t>O(1)</a:t>
                </a:r>
              </a:p>
              <a:p>
                <a:pPr marL="285750" indent="-285750">
                  <a:buFontTx/>
                  <a:buChar char="-"/>
                </a:pPr>
                <a:r>
                  <a:rPr lang="zh-CN" altLang="en-US" dirty="0"/>
                  <a:t>最坏时间复杂度 </a:t>
                </a:r>
                <a:r>
                  <a:rPr lang="en-US" altLang="zh-CN" dirty="0"/>
                  <a:t>O(</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A9F1C945-F099-6EEB-8E14-1A9476263467}"/>
                  </a:ext>
                </a:extLst>
              </p:cNvPr>
              <p:cNvSpPr txBox="1">
                <a:spLocks noRot="1" noChangeAspect="1" noMove="1" noResize="1" noEditPoints="1" noAdjustHandles="1" noChangeArrowheads="1" noChangeShapeType="1" noTextEdit="1"/>
              </p:cNvSpPr>
              <p:nvPr/>
            </p:nvSpPr>
            <p:spPr>
              <a:xfrm>
                <a:off x="635268" y="2727066"/>
                <a:ext cx="6097604" cy="1200329"/>
              </a:xfrm>
              <a:prstGeom prst="rect">
                <a:avLst/>
              </a:prstGeom>
              <a:blipFill>
                <a:blip r:embed="rId3"/>
                <a:stretch>
                  <a:fillRect l="-500"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554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D1395-417D-76D6-BD88-D43518A34FAA}"/>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9BC58B1A-564E-C4F2-F937-8A5C2D505AFD}"/>
              </a:ext>
            </a:extLst>
          </p:cNvPr>
          <p:cNvSpPr>
            <a:spLocks noGrp="1"/>
          </p:cNvSpPr>
          <p:nvPr>
            <p:ph idx="1"/>
          </p:nvPr>
        </p:nvSpPr>
        <p:spPr/>
        <p:txBody>
          <a:bodyPr/>
          <a:lstStyle/>
          <a:p>
            <a:pPr algn="l"/>
            <a:r>
              <a:rPr lang="zh-CN" altLang="en-US" b="0" i="0" dirty="0">
                <a:effectLst/>
                <a:highlight>
                  <a:srgbClr val="FFFFFF"/>
                </a:highlight>
                <a:latin typeface="-apple-system"/>
              </a:rPr>
              <a:t>给定一个数列，初始为空，请支持下面三种操作：</a:t>
            </a:r>
          </a:p>
          <a:p>
            <a:pPr algn="l">
              <a:buFont typeface="+mj-lt"/>
              <a:buAutoNum type="arabicPeriod"/>
            </a:pPr>
            <a:r>
              <a:rPr lang="zh-CN" altLang="en-US" b="0" i="0" dirty="0">
                <a:effectLst/>
                <a:highlight>
                  <a:srgbClr val="FFFFFF"/>
                </a:highlight>
                <a:latin typeface="-apple-system"/>
              </a:rPr>
              <a:t>给定一个整数 </a:t>
            </a:r>
            <a:r>
              <a:rPr lang="zh-CN" altLang="en-US" b="0" i="0" dirty="0">
                <a:effectLst/>
                <a:highlight>
                  <a:srgbClr val="FFFFFF"/>
                </a:highlight>
                <a:latin typeface="KaTeX_Main"/>
              </a:rPr>
              <a:t>𝑥</a:t>
            </a:r>
            <a:r>
              <a:rPr lang="zh-CN" altLang="en-US" b="0" i="0" dirty="0">
                <a:effectLst/>
                <a:highlight>
                  <a:srgbClr val="FFFFFF"/>
                </a:highlight>
                <a:latin typeface="-apple-system"/>
              </a:rPr>
              <a:t>，请将 </a:t>
            </a:r>
            <a:r>
              <a:rPr lang="zh-CN" altLang="en-US" b="0" i="0" dirty="0">
                <a:effectLst/>
                <a:highlight>
                  <a:srgbClr val="FFFFFF"/>
                </a:highlight>
                <a:latin typeface="KaTeX_Main"/>
              </a:rPr>
              <a:t>𝑥</a:t>
            </a:r>
            <a:r>
              <a:rPr lang="zh-CN" altLang="en-US" b="0" i="0" dirty="0">
                <a:effectLst/>
                <a:highlight>
                  <a:srgbClr val="FFFFFF"/>
                </a:highlight>
                <a:latin typeface="-apple-system"/>
              </a:rPr>
              <a:t> 加入到数列中。</a:t>
            </a:r>
          </a:p>
          <a:p>
            <a:pPr algn="l">
              <a:buFont typeface="+mj-lt"/>
              <a:buAutoNum type="arabicPeriod"/>
            </a:pPr>
            <a:r>
              <a:rPr lang="zh-CN" altLang="en-US" b="0" i="0" dirty="0">
                <a:effectLst/>
                <a:highlight>
                  <a:srgbClr val="FFFFFF"/>
                </a:highlight>
                <a:latin typeface="-apple-system"/>
              </a:rPr>
              <a:t>输出数列中最小的数。</a:t>
            </a:r>
          </a:p>
          <a:p>
            <a:pPr algn="l">
              <a:buFont typeface="+mj-lt"/>
              <a:buAutoNum type="arabicPeriod"/>
            </a:pPr>
            <a:r>
              <a:rPr lang="zh-CN" altLang="en-US" b="0" i="0" dirty="0">
                <a:effectLst/>
                <a:highlight>
                  <a:srgbClr val="FFFFFF"/>
                </a:highlight>
                <a:latin typeface="-apple-system"/>
              </a:rPr>
              <a:t>删除数列中最小的数（如果有多个数最小，只删除 </a:t>
            </a:r>
            <a:r>
              <a:rPr lang="en-US" altLang="zh-CN" b="0" i="0" dirty="0">
                <a:effectLst/>
                <a:highlight>
                  <a:srgbClr val="FFFFFF"/>
                </a:highlight>
                <a:latin typeface="KaTeX_Main"/>
              </a:rPr>
              <a:t>1</a:t>
            </a:r>
            <a:r>
              <a:rPr lang="zh-CN" altLang="en-US" b="0" i="0" dirty="0">
                <a:effectLst/>
                <a:highlight>
                  <a:srgbClr val="FFFFFF"/>
                </a:highlight>
                <a:latin typeface="-apple-system"/>
              </a:rPr>
              <a:t> 个）。</a:t>
            </a:r>
          </a:p>
          <a:p>
            <a:endParaRPr lang="en-US" altLang="zh-CN" dirty="0"/>
          </a:p>
          <a:p>
            <a:r>
              <a:rPr lang="zh-CN" altLang="en-US" dirty="0"/>
              <a:t>操作次数 </a:t>
            </a:r>
            <a:r>
              <a:rPr lang="en-US" altLang="zh-CN" dirty="0"/>
              <a:t>1e5</a:t>
            </a:r>
            <a:endParaRPr lang="zh-CN" altLang="en-US" dirty="0"/>
          </a:p>
        </p:txBody>
      </p:sp>
    </p:spTree>
    <p:extLst>
      <p:ext uri="{BB962C8B-B14F-4D97-AF65-F5344CB8AC3E}">
        <p14:creationId xmlns:p14="http://schemas.microsoft.com/office/powerpoint/2010/main" val="245160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21ABD-8E00-C931-5CCF-01F96EC018CD}"/>
              </a:ext>
            </a:extLst>
          </p:cNvPr>
          <p:cNvSpPr>
            <a:spLocks noGrp="1"/>
          </p:cNvSpPr>
          <p:nvPr>
            <p:ph type="title"/>
          </p:nvPr>
        </p:nvSpPr>
        <p:spPr/>
        <p:txBody>
          <a:bodyPr/>
          <a:lstStyle/>
          <a:p>
            <a:endParaRPr lang="zh-CN" altLang="en-US" dirty="0"/>
          </a:p>
        </p:txBody>
      </p:sp>
      <p:sp>
        <p:nvSpPr>
          <p:cNvPr id="6" name="文本框 5">
            <a:extLst>
              <a:ext uri="{FF2B5EF4-FFF2-40B4-BE49-F238E27FC236}">
                <a16:creationId xmlns:a16="http://schemas.microsoft.com/office/drawing/2014/main" id="{F1868786-4497-B1EB-8BBD-1323253816FF}"/>
              </a:ext>
            </a:extLst>
          </p:cNvPr>
          <p:cNvSpPr txBox="1"/>
          <p:nvPr/>
        </p:nvSpPr>
        <p:spPr>
          <a:xfrm>
            <a:off x="635268" y="2002054"/>
            <a:ext cx="6593305" cy="646331"/>
          </a:xfrm>
          <a:prstGeom prst="rect">
            <a:avLst/>
          </a:prstGeom>
          <a:noFill/>
        </p:spPr>
        <p:txBody>
          <a:bodyPr wrap="square" rtlCol="0">
            <a:spAutoFit/>
          </a:bodyPr>
          <a:lstStyle/>
          <a:p>
            <a:r>
              <a:rPr lang="en-US" altLang="zh-CN" sz="3600" dirty="0"/>
              <a:t>1 &lt;= </a:t>
            </a:r>
            <a:r>
              <a:rPr lang="en-US" altLang="zh-CN" sz="3600" dirty="0" err="1"/>
              <a:t>n,q</a:t>
            </a:r>
            <a:r>
              <a:rPr lang="en-US" altLang="zh-CN" sz="3600" dirty="0"/>
              <a:t> &lt;=1e6</a:t>
            </a:r>
            <a:endParaRPr lang="zh-CN" altLang="en-US" sz="3600" dirty="0"/>
          </a:p>
        </p:txBody>
      </p:sp>
      <p:pic>
        <p:nvPicPr>
          <p:cNvPr id="12" name="内容占位符 11">
            <a:extLst>
              <a:ext uri="{FF2B5EF4-FFF2-40B4-BE49-F238E27FC236}">
                <a16:creationId xmlns:a16="http://schemas.microsoft.com/office/drawing/2014/main" id="{D8F4ADB3-A60D-8131-089F-47C08D1F7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990" y="132439"/>
            <a:ext cx="10628810" cy="1790934"/>
          </a:xfr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9F1C945-F099-6EEB-8E14-1A9476263467}"/>
                  </a:ext>
                </a:extLst>
              </p:cNvPr>
              <p:cNvSpPr txBox="1"/>
              <p:nvPr/>
            </p:nvSpPr>
            <p:spPr>
              <a:xfrm>
                <a:off x="635268" y="2796358"/>
                <a:ext cx="6097604" cy="1265283"/>
              </a:xfrm>
              <a:prstGeom prst="rect">
                <a:avLst/>
              </a:prstGeom>
              <a:noFill/>
            </p:spPr>
            <p:txBody>
              <a:bodyPr wrap="square">
                <a:spAutoFit/>
              </a:bodyPr>
              <a:lstStyle/>
              <a:p>
                <a:pPr marL="285750" indent="-285750">
                  <a:buFontTx/>
                  <a:buChar char="-"/>
                </a:pPr>
                <a:r>
                  <a:rPr lang="zh-CN" altLang="en-US" dirty="0"/>
                  <a:t>维护分块数组 </a:t>
                </a:r>
                <a:r>
                  <a:rPr lang="en-US" altLang="zh-CN" dirty="0"/>
                  <a:t>sum[</a:t>
                </a:r>
                <a:r>
                  <a:rPr lang="en-US" altLang="zh-CN" dirty="0" err="1"/>
                  <a:t>i</a:t>
                </a:r>
                <a:r>
                  <a:rPr lang="en-US" altLang="zh-CN" dirty="0"/>
                  <a:t>]</a:t>
                </a:r>
              </a:p>
              <a:p>
                <a:pPr marL="285750" indent="-285750">
                  <a:buFontTx/>
                  <a:buChar char="-"/>
                </a:pPr>
                <a:r>
                  <a:rPr lang="zh-CN" altLang="en-US" dirty="0"/>
                  <a:t>修改复杂度 </a:t>
                </a:r>
                <a:r>
                  <a:rPr lang="en-US" altLang="zh-CN" dirty="0"/>
                  <a:t>O(</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1</m:t>
                    </m:r>
                  </m:oMath>
                </a14:m>
                <a:r>
                  <a:rPr lang="en-US" altLang="zh-CN" dirty="0"/>
                  <a:t>)</a:t>
                </a:r>
              </a:p>
              <a:p>
                <a:pPr marL="285750" indent="-285750">
                  <a:buFontTx/>
                  <a:buChar char="-"/>
                </a:pPr>
                <a:r>
                  <a:rPr lang="zh-CN" altLang="en-US" dirty="0"/>
                  <a:t>查询复杂度 </a:t>
                </a:r>
                <a:r>
                  <a:rPr lang="en-US" altLang="zh-CN" dirty="0"/>
                  <a:t>O(</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oMath>
                </a14:m>
                <a:r>
                  <a:rPr lang="en-US" altLang="zh-CN" dirty="0"/>
                  <a:t>)</a:t>
                </a:r>
              </a:p>
              <a:p>
                <a:pPr marL="285750" indent="-285750">
                  <a:buFontTx/>
                  <a:buChar char="-"/>
                </a:pPr>
                <a:r>
                  <a:rPr lang="zh-CN" altLang="en-US" dirty="0"/>
                  <a:t>最坏时间复杂度 </a:t>
                </a:r>
                <a:r>
                  <a:rPr lang="en-US" altLang="zh-CN" dirty="0"/>
                  <a:t>O</a:t>
                </a:r>
                <a:r>
                  <a:rPr lang="en-US" altLang="zh-CN" b="1" dirty="0"/>
                  <a:t>(</a:t>
                </a:r>
                <a:r>
                  <a:rPr lang="en-US" altLang="zh-CN" dirty="0"/>
                  <a:t>n</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r>
                      <a:rPr lang="en-US" altLang="zh-CN" b="1" i="0" smtClean="0">
                        <a:latin typeface="Cambria Math" panose="02040503050406030204" pitchFamily="18" charset="0"/>
                        <a:ea typeface="Cambria Math" panose="02040503050406030204" pitchFamily="18" charset="0"/>
                      </a:rPr>
                      <m:t>)</m:t>
                    </m:r>
                  </m:oMath>
                </a14:m>
                <a:endParaRPr lang="zh-CN" altLang="en-US" b="1" dirty="0"/>
              </a:p>
            </p:txBody>
          </p:sp>
        </mc:Choice>
        <mc:Fallback xmlns="">
          <p:sp>
            <p:nvSpPr>
              <p:cNvPr id="4" name="文本框 3">
                <a:extLst>
                  <a:ext uri="{FF2B5EF4-FFF2-40B4-BE49-F238E27FC236}">
                    <a16:creationId xmlns:a16="http://schemas.microsoft.com/office/drawing/2014/main" id="{A9F1C945-F099-6EEB-8E14-1A9476263467}"/>
                  </a:ext>
                </a:extLst>
              </p:cNvPr>
              <p:cNvSpPr txBox="1">
                <a:spLocks noRot="1" noChangeAspect="1" noMove="1" noResize="1" noEditPoints="1" noAdjustHandles="1" noChangeArrowheads="1" noChangeShapeType="1" noTextEdit="1"/>
              </p:cNvSpPr>
              <p:nvPr/>
            </p:nvSpPr>
            <p:spPr>
              <a:xfrm>
                <a:off x="635268" y="2796358"/>
                <a:ext cx="6097604" cy="1265283"/>
              </a:xfrm>
              <a:prstGeom prst="rect">
                <a:avLst/>
              </a:prstGeom>
              <a:blipFill>
                <a:blip r:embed="rId3"/>
                <a:stretch>
                  <a:fillRect l="-500" t="-2899" b="-53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3873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B0463-87CA-155D-82D5-1EAC04205097}"/>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627A6529-F393-40C4-F1B5-CFA1DBBD184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25506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7B381-E8C9-A811-F8FD-09E45E9F9A19}"/>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9E1E29F4-ECD0-76C3-DDEE-8A6C93A50BF1}"/>
              </a:ext>
            </a:extLst>
          </p:cNvPr>
          <p:cNvSpPr>
            <a:spLocks noGrp="1"/>
          </p:cNvSpPr>
          <p:nvPr>
            <p:ph idx="1"/>
          </p:nvPr>
        </p:nvSpPr>
        <p:spPr/>
        <p:txBody>
          <a:bodyPr/>
          <a:lstStyle/>
          <a:p>
            <a:r>
              <a:rPr lang="zh-CN" altLang="en-US" dirty="0"/>
              <a:t>是否可以用二进制的思想优化算法？</a:t>
            </a:r>
          </a:p>
        </p:txBody>
      </p:sp>
    </p:spTree>
    <p:extLst>
      <p:ext uri="{BB962C8B-B14F-4D97-AF65-F5344CB8AC3E}">
        <p14:creationId xmlns:p14="http://schemas.microsoft.com/office/powerpoint/2010/main" val="448177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03FE9-CFAB-7C7C-BA45-F2C74AD2B771}"/>
              </a:ext>
            </a:extLst>
          </p:cNvPr>
          <p:cNvSpPr>
            <a:spLocks noGrp="1"/>
          </p:cNvSpPr>
          <p:nvPr>
            <p:ph type="title"/>
          </p:nvPr>
        </p:nvSpPr>
        <p:spPr/>
        <p:txBody>
          <a:bodyPr/>
          <a:lstStyle/>
          <a:p>
            <a:r>
              <a:rPr lang="zh-CN" altLang="en-US" dirty="0"/>
              <a:t>二进制表示数定理</a:t>
            </a:r>
          </a:p>
        </p:txBody>
      </p:sp>
      <p:sp>
        <p:nvSpPr>
          <p:cNvPr id="3" name="内容占位符 2">
            <a:extLst>
              <a:ext uri="{FF2B5EF4-FFF2-40B4-BE49-F238E27FC236}">
                <a16:creationId xmlns:a16="http://schemas.microsoft.com/office/drawing/2014/main" id="{8DC8FB3E-172B-8AD5-2DFC-733D66F142BF}"/>
              </a:ext>
            </a:extLst>
          </p:cNvPr>
          <p:cNvSpPr>
            <a:spLocks noGrp="1"/>
          </p:cNvSpPr>
          <p:nvPr>
            <p:ph idx="1"/>
          </p:nvPr>
        </p:nvSpPr>
        <p:spPr>
          <a:xfrm>
            <a:off x="838200" y="1825625"/>
            <a:ext cx="3358415" cy="4351338"/>
          </a:xfrm>
        </p:spPr>
        <p:txBody>
          <a:bodyPr>
            <a:normAutofit fontScale="92500" lnSpcReduction="20000"/>
          </a:bodyPr>
          <a:lstStyle/>
          <a:p>
            <a:r>
              <a:rPr lang="zh-CN" altLang="en-US" dirty="0"/>
              <a:t>回忆一下二进制表示数：</a:t>
            </a:r>
            <a:r>
              <a:rPr lang="zh-CN" altLang="en-US" dirty="0">
                <a:sym typeface="Wingdings" panose="05000000000000000000" pitchFamily="2" charset="2"/>
              </a:rPr>
              <a:t>（以下数字均为二进制数）</a:t>
            </a:r>
            <a:endParaRPr lang="en-US" altLang="zh-CN" dirty="0"/>
          </a:p>
          <a:p>
            <a:r>
              <a:rPr lang="zh-CN" altLang="en-US" dirty="0"/>
              <a:t>例如：</a:t>
            </a:r>
            <a:r>
              <a:rPr lang="en-US" altLang="zh-CN" dirty="0"/>
              <a:t>10110110</a:t>
            </a:r>
          </a:p>
          <a:p>
            <a:r>
              <a:rPr lang="zh-CN" altLang="en-US" dirty="0"/>
              <a:t>可以记作：</a:t>
            </a:r>
            <a:endParaRPr lang="en-US" altLang="zh-CN" dirty="0"/>
          </a:p>
          <a:p>
            <a:r>
              <a:rPr lang="en-US" altLang="zh-CN" dirty="0"/>
              <a:t>10110110=</a:t>
            </a:r>
          </a:p>
          <a:p>
            <a:r>
              <a:rPr lang="en-US" altLang="zh-CN" dirty="0">
                <a:highlight>
                  <a:srgbClr val="FFFF00"/>
                </a:highlight>
              </a:rPr>
              <a:t>1</a:t>
            </a:r>
            <a:r>
              <a:rPr lang="en-US" altLang="zh-CN" dirty="0"/>
              <a:t>0000000+</a:t>
            </a:r>
          </a:p>
          <a:p>
            <a:r>
              <a:rPr lang="en-US" altLang="zh-CN" dirty="0"/>
              <a:t>00</a:t>
            </a:r>
            <a:r>
              <a:rPr lang="en-US" altLang="zh-CN" dirty="0">
                <a:highlight>
                  <a:srgbClr val="FFFF00"/>
                </a:highlight>
              </a:rPr>
              <a:t>1</a:t>
            </a:r>
            <a:r>
              <a:rPr lang="en-US" altLang="zh-CN" dirty="0"/>
              <a:t>00000+</a:t>
            </a:r>
          </a:p>
          <a:p>
            <a:r>
              <a:rPr lang="en-US" altLang="zh-CN" dirty="0"/>
              <a:t>000</a:t>
            </a:r>
            <a:r>
              <a:rPr lang="en-US" altLang="zh-CN" dirty="0">
                <a:highlight>
                  <a:srgbClr val="FFFF00"/>
                </a:highlight>
              </a:rPr>
              <a:t>1</a:t>
            </a:r>
            <a:r>
              <a:rPr lang="en-US" altLang="zh-CN" dirty="0"/>
              <a:t>0000+</a:t>
            </a:r>
          </a:p>
          <a:p>
            <a:r>
              <a:rPr lang="en-US" altLang="zh-CN" dirty="0"/>
              <a:t>00000</a:t>
            </a:r>
            <a:r>
              <a:rPr lang="en-US" altLang="zh-CN" dirty="0">
                <a:highlight>
                  <a:srgbClr val="FFFF00"/>
                </a:highlight>
              </a:rPr>
              <a:t>1</a:t>
            </a:r>
            <a:r>
              <a:rPr lang="en-US" altLang="zh-CN" dirty="0"/>
              <a:t>00+</a:t>
            </a:r>
          </a:p>
          <a:p>
            <a:r>
              <a:rPr lang="en-US" altLang="zh-CN" dirty="0"/>
              <a:t>000000</a:t>
            </a:r>
            <a:r>
              <a:rPr lang="en-US" altLang="zh-CN" dirty="0">
                <a:highlight>
                  <a:srgbClr val="FFFF00"/>
                </a:highlight>
              </a:rPr>
              <a:t>1</a:t>
            </a:r>
            <a:r>
              <a:rPr lang="en-US" altLang="zh-CN" dirty="0"/>
              <a:t>0</a:t>
            </a:r>
          </a:p>
          <a:p>
            <a:endParaRPr lang="zh-CN" altLang="en-US" dirty="0"/>
          </a:p>
        </p:txBody>
      </p:sp>
      <p:sp>
        <p:nvSpPr>
          <p:cNvPr id="4" name="文本框 3">
            <a:extLst>
              <a:ext uri="{FF2B5EF4-FFF2-40B4-BE49-F238E27FC236}">
                <a16:creationId xmlns:a16="http://schemas.microsoft.com/office/drawing/2014/main" id="{5A43A194-A27C-F1F4-417A-EFF21F8362A5}"/>
              </a:ext>
            </a:extLst>
          </p:cNvPr>
          <p:cNvSpPr txBox="1"/>
          <p:nvPr/>
        </p:nvSpPr>
        <p:spPr>
          <a:xfrm>
            <a:off x="6096000" y="1479463"/>
            <a:ext cx="4244741"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96523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03FE9-CFAB-7C7C-BA45-F2C74AD2B771}"/>
              </a:ext>
            </a:extLst>
          </p:cNvPr>
          <p:cNvSpPr>
            <a:spLocks noGrp="1"/>
          </p:cNvSpPr>
          <p:nvPr>
            <p:ph type="title"/>
          </p:nvPr>
        </p:nvSpPr>
        <p:spPr/>
        <p:txBody>
          <a:bodyPr/>
          <a:lstStyle/>
          <a:p>
            <a:r>
              <a:rPr lang="zh-CN" altLang="en-US" dirty="0"/>
              <a:t>二进制表示数定理</a:t>
            </a:r>
          </a:p>
        </p:txBody>
      </p:sp>
      <p:sp>
        <p:nvSpPr>
          <p:cNvPr id="3" name="内容占位符 2">
            <a:extLst>
              <a:ext uri="{FF2B5EF4-FFF2-40B4-BE49-F238E27FC236}">
                <a16:creationId xmlns:a16="http://schemas.microsoft.com/office/drawing/2014/main" id="{8DC8FB3E-172B-8AD5-2DFC-733D66F142BF}"/>
              </a:ext>
            </a:extLst>
          </p:cNvPr>
          <p:cNvSpPr>
            <a:spLocks noGrp="1"/>
          </p:cNvSpPr>
          <p:nvPr>
            <p:ph idx="1"/>
          </p:nvPr>
        </p:nvSpPr>
        <p:spPr>
          <a:xfrm>
            <a:off x="838200" y="1825625"/>
            <a:ext cx="3358415" cy="4351338"/>
          </a:xfrm>
        </p:spPr>
        <p:txBody>
          <a:bodyPr>
            <a:normAutofit fontScale="92500" lnSpcReduction="20000"/>
          </a:bodyPr>
          <a:lstStyle/>
          <a:p>
            <a:r>
              <a:rPr lang="zh-CN" altLang="en-US" dirty="0"/>
              <a:t>回忆一下二进制表示数：</a:t>
            </a:r>
            <a:r>
              <a:rPr lang="zh-CN" altLang="en-US" dirty="0">
                <a:sym typeface="Wingdings" panose="05000000000000000000" pitchFamily="2" charset="2"/>
              </a:rPr>
              <a:t>（以下数字均为二进制数）</a:t>
            </a:r>
            <a:endParaRPr lang="en-US" altLang="zh-CN" dirty="0"/>
          </a:p>
          <a:p>
            <a:r>
              <a:rPr lang="zh-CN" altLang="en-US" dirty="0"/>
              <a:t>例如：</a:t>
            </a:r>
            <a:r>
              <a:rPr lang="en-US" altLang="zh-CN" dirty="0"/>
              <a:t>10110110</a:t>
            </a:r>
          </a:p>
          <a:p>
            <a:r>
              <a:rPr lang="zh-CN" altLang="en-US" dirty="0"/>
              <a:t>可以记作：</a:t>
            </a:r>
            <a:endParaRPr lang="en-US" altLang="zh-CN" dirty="0"/>
          </a:p>
          <a:p>
            <a:r>
              <a:rPr lang="en-US" altLang="zh-CN" dirty="0"/>
              <a:t>10110110=</a:t>
            </a:r>
          </a:p>
          <a:p>
            <a:r>
              <a:rPr lang="en-US" altLang="zh-CN" dirty="0">
                <a:highlight>
                  <a:srgbClr val="FFFF00"/>
                </a:highlight>
              </a:rPr>
              <a:t>1</a:t>
            </a:r>
            <a:r>
              <a:rPr lang="en-US" altLang="zh-CN" dirty="0"/>
              <a:t>0000000+</a:t>
            </a:r>
          </a:p>
          <a:p>
            <a:r>
              <a:rPr lang="en-US" altLang="zh-CN" dirty="0"/>
              <a:t>00</a:t>
            </a:r>
            <a:r>
              <a:rPr lang="en-US" altLang="zh-CN" dirty="0">
                <a:highlight>
                  <a:srgbClr val="FFFF00"/>
                </a:highlight>
              </a:rPr>
              <a:t>1</a:t>
            </a:r>
            <a:r>
              <a:rPr lang="en-US" altLang="zh-CN" dirty="0"/>
              <a:t>00000+</a:t>
            </a:r>
          </a:p>
          <a:p>
            <a:r>
              <a:rPr lang="en-US" altLang="zh-CN" dirty="0"/>
              <a:t>000</a:t>
            </a:r>
            <a:r>
              <a:rPr lang="en-US" altLang="zh-CN" dirty="0">
                <a:highlight>
                  <a:srgbClr val="FFFF00"/>
                </a:highlight>
              </a:rPr>
              <a:t>1</a:t>
            </a:r>
            <a:r>
              <a:rPr lang="en-US" altLang="zh-CN" dirty="0"/>
              <a:t>0000+</a:t>
            </a:r>
          </a:p>
          <a:p>
            <a:r>
              <a:rPr lang="en-US" altLang="zh-CN" dirty="0"/>
              <a:t>00000</a:t>
            </a:r>
            <a:r>
              <a:rPr lang="en-US" altLang="zh-CN" dirty="0">
                <a:highlight>
                  <a:srgbClr val="FFFF00"/>
                </a:highlight>
              </a:rPr>
              <a:t>1</a:t>
            </a:r>
            <a:r>
              <a:rPr lang="en-US" altLang="zh-CN" dirty="0"/>
              <a:t>00+</a:t>
            </a:r>
          </a:p>
          <a:p>
            <a:r>
              <a:rPr lang="en-US" altLang="zh-CN" dirty="0"/>
              <a:t>000000</a:t>
            </a:r>
            <a:r>
              <a:rPr lang="en-US" altLang="zh-CN" dirty="0">
                <a:highlight>
                  <a:srgbClr val="FFFF00"/>
                </a:highlight>
              </a:rPr>
              <a:t>1</a:t>
            </a:r>
            <a:r>
              <a:rPr lang="en-US" altLang="zh-CN" dirty="0"/>
              <a:t>0</a:t>
            </a:r>
          </a:p>
          <a:p>
            <a:endParaRPr lang="zh-CN" altLang="en-US" dirty="0"/>
          </a:p>
        </p:txBody>
      </p:sp>
      <p:sp>
        <p:nvSpPr>
          <p:cNvPr id="4" name="文本框 3">
            <a:extLst>
              <a:ext uri="{FF2B5EF4-FFF2-40B4-BE49-F238E27FC236}">
                <a16:creationId xmlns:a16="http://schemas.microsoft.com/office/drawing/2014/main" id="{5A43A194-A27C-F1F4-417A-EFF21F8362A5}"/>
              </a:ext>
            </a:extLst>
          </p:cNvPr>
          <p:cNvSpPr txBox="1"/>
          <p:nvPr/>
        </p:nvSpPr>
        <p:spPr>
          <a:xfrm>
            <a:off x="6096000" y="1690688"/>
            <a:ext cx="4244741" cy="954107"/>
          </a:xfrm>
          <a:prstGeom prst="rect">
            <a:avLst/>
          </a:prstGeom>
          <a:noFill/>
        </p:spPr>
        <p:txBody>
          <a:bodyPr wrap="square" rtlCol="0">
            <a:spAutoFit/>
          </a:bodyPr>
          <a:lstStyle/>
          <a:p>
            <a:r>
              <a:rPr lang="zh-CN" altLang="en-US" sz="2800" dirty="0"/>
              <a:t>既然数可以这样表示，那么前缀和也能这样表示。</a:t>
            </a:r>
            <a:endParaRPr lang="en-US" altLang="zh-CN" sz="2800" dirty="0"/>
          </a:p>
        </p:txBody>
      </p:sp>
    </p:spTree>
    <p:extLst>
      <p:ext uri="{BB962C8B-B14F-4D97-AF65-F5344CB8AC3E}">
        <p14:creationId xmlns:p14="http://schemas.microsoft.com/office/powerpoint/2010/main" val="1897351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0C062-DF99-5DA0-A633-D4FF23EC9469}"/>
              </a:ext>
            </a:extLst>
          </p:cNvPr>
          <p:cNvSpPr>
            <a:spLocks noGrp="1"/>
          </p:cNvSpPr>
          <p:nvPr>
            <p:ph type="title"/>
          </p:nvPr>
        </p:nvSpPr>
        <p:spPr/>
        <p:txBody>
          <a:bodyPr/>
          <a:lstStyle/>
          <a:p>
            <a:r>
              <a:rPr lang="zh-CN" altLang="en-US" dirty="0"/>
              <a:t>推导</a:t>
            </a:r>
          </a:p>
        </p:txBody>
      </p:sp>
      <p:sp>
        <p:nvSpPr>
          <p:cNvPr id="3" name="内容占位符 2">
            <a:extLst>
              <a:ext uri="{FF2B5EF4-FFF2-40B4-BE49-F238E27FC236}">
                <a16:creationId xmlns:a16="http://schemas.microsoft.com/office/drawing/2014/main" id="{418FEF8A-7809-785D-B3E4-EB995C73DE28}"/>
              </a:ext>
            </a:extLst>
          </p:cNvPr>
          <p:cNvSpPr>
            <a:spLocks noGrp="1"/>
          </p:cNvSpPr>
          <p:nvPr>
            <p:ph idx="1"/>
          </p:nvPr>
        </p:nvSpPr>
        <p:spPr/>
        <p:txBody>
          <a:bodyPr/>
          <a:lstStyle/>
          <a:p>
            <a:r>
              <a:rPr lang="zh-CN" altLang="en-US" dirty="0"/>
              <a:t>最直观的想法：取</a:t>
            </a:r>
            <a:r>
              <a:rPr lang="en-US" altLang="zh-CN" dirty="0" err="1"/>
              <a:t>maxbit</a:t>
            </a:r>
            <a:r>
              <a:rPr lang="en-US" altLang="zh-CN" dirty="0"/>
              <a:t> </a:t>
            </a:r>
            <a:r>
              <a:rPr lang="zh-CN" altLang="en-US" dirty="0"/>
              <a:t>或者 </a:t>
            </a:r>
            <a:r>
              <a:rPr lang="en-US" altLang="zh-CN" dirty="0" err="1"/>
              <a:t>lowbit</a:t>
            </a:r>
            <a:endParaRPr lang="en-US" altLang="zh-CN" dirty="0"/>
          </a:p>
          <a:p>
            <a:r>
              <a:rPr lang="zh-CN" altLang="en-US" dirty="0"/>
              <a:t>显然这两个查询复杂度都是 </a:t>
            </a:r>
            <a:r>
              <a:rPr lang="en-US" altLang="zh-CN" dirty="0"/>
              <a:t>O(log n) </a:t>
            </a:r>
            <a:r>
              <a:rPr lang="zh-CN" altLang="en-US" dirty="0"/>
              <a:t>的</a:t>
            </a:r>
            <a:endParaRPr lang="en-US" altLang="zh-CN" dirty="0"/>
          </a:p>
          <a:p>
            <a:r>
              <a:rPr lang="zh-CN" altLang="en-US" dirty="0"/>
              <a:t>那么它们各自的</a:t>
            </a:r>
            <a:r>
              <a:rPr lang="zh-CN" altLang="en-US" dirty="0">
                <a:highlight>
                  <a:srgbClr val="FFFF00"/>
                </a:highlight>
              </a:rPr>
              <a:t>修改复杂度</a:t>
            </a:r>
            <a:r>
              <a:rPr lang="zh-CN" altLang="en-US" dirty="0"/>
              <a:t>是怎么样的呢？</a:t>
            </a:r>
            <a:endParaRPr lang="en-US" altLang="zh-CN" dirty="0"/>
          </a:p>
        </p:txBody>
      </p:sp>
    </p:spTree>
    <p:extLst>
      <p:ext uri="{BB962C8B-B14F-4D97-AF65-F5344CB8AC3E}">
        <p14:creationId xmlns:p14="http://schemas.microsoft.com/office/powerpoint/2010/main" val="755388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87B80-89A8-6E26-47AB-1B5DE4D66A3E}"/>
              </a:ext>
            </a:extLst>
          </p:cNvPr>
          <p:cNvSpPr>
            <a:spLocks noGrp="1"/>
          </p:cNvSpPr>
          <p:nvPr>
            <p:ph type="title"/>
          </p:nvPr>
        </p:nvSpPr>
        <p:spPr/>
        <p:txBody>
          <a:bodyPr/>
          <a:lstStyle/>
          <a:p>
            <a:r>
              <a:rPr lang="zh-CN" altLang="en-US" dirty="0"/>
              <a:t>取 </a:t>
            </a:r>
            <a:r>
              <a:rPr lang="en-US" altLang="zh-CN" dirty="0" err="1"/>
              <a:t>Maxbit</a:t>
            </a:r>
            <a:r>
              <a:rPr lang="en-US" altLang="zh-CN" dirty="0"/>
              <a:t> </a:t>
            </a:r>
            <a:r>
              <a:rPr lang="zh-CN" altLang="en-US" dirty="0"/>
              <a:t>的修改复杂度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49D2D9-8D8C-E2B7-382A-7A718977081A}"/>
                  </a:ext>
                </a:extLst>
              </p:cNvPr>
              <p:cNvSpPr>
                <a:spLocks noGrp="1"/>
              </p:cNvSpPr>
              <p:nvPr>
                <p:ph idx="1"/>
              </p:nvPr>
            </p:nvSpPr>
            <p:spPr/>
            <p:txBody>
              <a:bodyPr/>
              <a:lstStyle/>
              <a:p>
                <a:r>
                  <a:rPr lang="zh-CN" altLang="en-US" dirty="0"/>
                  <a:t>取 </a:t>
                </a:r>
                <a:r>
                  <a:rPr lang="en-US" altLang="zh-CN" dirty="0" err="1"/>
                  <a:t>maxbit</a:t>
                </a:r>
                <a:r>
                  <a:rPr lang="en-US" altLang="zh-CN" dirty="0"/>
                  <a:t> </a:t>
                </a:r>
                <a:r>
                  <a:rPr lang="zh-CN" altLang="en-US" dirty="0"/>
                  <a:t>意味着对于一个数</a:t>
                </a:r>
                <a:r>
                  <a:rPr lang="en-US" altLang="zh-CN" dirty="0"/>
                  <a:t>x</a:t>
                </a:r>
                <a:r>
                  <a:rPr lang="zh-CN" altLang="en-US" dirty="0"/>
                  <a:t>，</a:t>
                </a:r>
                <a:r>
                  <a:rPr lang="en-US" altLang="zh-CN" dirty="0"/>
                  <a:t>c[x] </a:t>
                </a:r>
                <a:r>
                  <a:rPr lang="zh-CN" altLang="en-US" dirty="0"/>
                  <a:t>所包含的和就是</a:t>
                </a:r>
                <a:endParaRPr lang="en-US" altLang="zh-CN" dirty="0"/>
              </a:p>
              <a:p>
                <a:pPr marL="0" indent="0">
                  <a:buNone/>
                </a:pPr>
                <a:r>
                  <a:rPr lang="zh-CN" altLang="en-US" dirty="0"/>
                  <a:t> </a:t>
                </a:r>
                <a:r>
                  <a:rPr lang="en-US" altLang="zh-CN" dirty="0"/>
                  <a:t>a[x]~a[x-</a:t>
                </a:r>
                <a:r>
                  <a:rPr lang="en-US" altLang="zh-CN" dirty="0" err="1"/>
                  <a:t>maxbit</a:t>
                </a:r>
                <a:r>
                  <a:rPr lang="en-US" altLang="zh-CN" dirty="0"/>
                  <a:t>(x)+1]</a:t>
                </a:r>
                <a:r>
                  <a:rPr lang="zh-CN" altLang="en-US" dirty="0"/>
                  <a:t>。</a:t>
                </a:r>
                <a:endParaRPr lang="en-US" altLang="zh-CN" dirty="0"/>
              </a:p>
              <a:p>
                <a:pPr marL="0" indent="0">
                  <a:buNone/>
                </a:pPr>
                <a:endParaRPr lang="en-US" altLang="zh-CN" dirty="0"/>
              </a:p>
              <a:p>
                <a:pPr marL="0" indent="0">
                  <a:buNone/>
                </a:pPr>
                <a:r>
                  <a:rPr lang="en-US" altLang="zh-CN" dirty="0"/>
                  <a:t>		</a:t>
                </a:r>
                <a:r>
                  <a:rPr lang="zh-CN" altLang="en-US" dirty="0"/>
                  <a:t>公式化：</a:t>
                </a:r>
                <a:r>
                  <a:rPr lang="en-US" altLang="zh-CN" dirty="0"/>
                  <a:t>c[x]=</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𝑚𝑎𝑥𝑏𝑖𝑡</m:t>
                        </m:r>
                        <m:d>
                          <m:dPr>
                            <m:ctrlPr>
                              <a:rPr lang="en-US" altLang="zh-CN" b="0" i="1" smtClean="0">
                                <a:latin typeface="Cambria Math" panose="02040503050406030204" pitchFamily="18" charset="0"/>
                              </a:rPr>
                            </m:ctrlPr>
                          </m:dPr>
                          <m:e>
                            <m:r>
                              <m:rPr>
                                <m:sty m:val="p"/>
                              </m:rPr>
                              <a:rPr lang="en-US" altLang="zh-CN" i="1">
                                <a:latin typeface="Cambria Math" panose="02040503050406030204" pitchFamily="18" charset="0"/>
                              </a:rPr>
                              <m:t>x</m:t>
                            </m:r>
                          </m:e>
                        </m:d>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𝑥</m:t>
                        </m:r>
                      </m:sup>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oMath>
                </a14:m>
                <a:r>
                  <a:rPr lang="zh-CN" altLang="en-US" dirty="0"/>
                  <a:t>。</a:t>
                </a:r>
                <a:endParaRPr lang="en-US" altLang="zh-CN" dirty="0"/>
              </a:p>
              <a:p>
                <a:pPr marL="0" indent="0">
                  <a:buNone/>
                </a:pPr>
                <a:endParaRPr lang="en-US" altLang="zh-CN" dirty="0"/>
              </a:p>
              <a:p>
                <a:pPr marL="0" indent="0">
                  <a:buNone/>
                </a:pPr>
                <a:r>
                  <a:rPr lang="zh-CN" altLang="en-US" dirty="0"/>
                  <a:t>因此，只要是 </a:t>
                </a:r>
                <a:r>
                  <a:rPr lang="en-US" altLang="zh-CN" dirty="0"/>
                  <a:t>a[</a:t>
                </a:r>
                <a:r>
                  <a:rPr lang="en-US" altLang="zh-CN" dirty="0" err="1"/>
                  <a:t>i</a:t>
                </a:r>
                <a:r>
                  <a:rPr lang="en-US" altLang="zh-CN" dirty="0"/>
                  <a:t>]</a:t>
                </a:r>
                <a:r>
                  <a:rPr lang="zh-CN" altLang="en-US" dirty="0"/>
                  <a:t>， </a:t>
                </a:r>
                <a:r>
                  <a:rPr lang="en-US" altLang="zh-CN" dirty="0" err="1"/>
                  <a:t>i</a:t>
                </a:r>
                <a:r>
                  <a:rPr lang="en-US" altLang="zh-CN" dirty="0"/>
                  <a:t> </a:t>
                </a:r>
                <a:r>
                  <a:rPr lang="zh-CN" altLang="en-US" dirty="0"/>
                  <a:t>∈ </a:t>
                </a:r>
                <a:r>
                  <a:rPr lang="en-US" altLang="zh-CN" dirty="0"/>
                  <a:t>(x-</a:t>
                </a:r>
                <a:r>
                  <a:rPr lang="en-US" altLang="zh-CN" dirty="0" err="1"/>
                  <a:t>maxbit</a:t>
                </a:r>
                <a:r>
                  <a:rPr lang="en-US" altLang="zh-CN" dirty="0"/>
                  <a:t>(x),  x] </a:t>
                </a:r>
                <a:r>
                  <a:rPr lang="zh-CN" altLang="en-US" dirty="0"/>
                  <a:t>发生了修改，那么 </a:t>
                </a:r>
                <a:r>
                  <a:rPr lang="en-US" altLang="zh-CN" dirty="0"/>
                  <a:t>c[x] </a:t>
                </a:r>
                <a:r>
                  <a:rPr lang="zh-CN" altLang="en-US" dirty="0"/>
                  <a:t>就要发生变化。</a:t>
                </a:r>
              </a:p>
            </p:txBody>
          </p:sp>
        </mc:Choice>
        <mc:Fallback xmlns="">
          <p:sp>
            <p:nvSpPr>
              <p:cNvPr id="3" name="内容占位符 2">
                <a:extLst>
                  <a:ext uri="{FF2B5EF4-FFF2-40B4-BE49-F238E27FC236}">
                    <a16:creationId xmlns:a16="http://schemas.microsoft.com/office/drawing/2014/main" id="{CB49D2D9-8D8C-E2B7-382A-7A718977081A}"/>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0832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87B80-89A8-6E26-47AB-1B5DE4D66A3E}"/>
              </a:ext>
            </a:extLst>
          </p:cNvPr>
          <p:cNvSpPr>
            <a:spLocks noGrp="1"/>
          </p:cNvSpPr>
          <p:nvPr>
            <p:ph type="title"/>
          </p:nvPr>
        </p:nvSpPr>
        <p:spPr/>
        <p:txBody>
          <a:bodyPr/>
          <a:lstStyle/>
          <a:p>
            <a:r>
              <a:rPr lang="zh-CN" altLang="en-US" dirty="0"/>
              <a:t>取 </a:t>
            </a:r>
            <a:r>
              <a:rPr lang="en-US" altLang="zh-CN" dirty="0" err="1"/>
              <a:t>Maxbit</a:t>
            </a:r>
            <a:r>
              <a:rPr lang="en-US" altLang="zh-CN" dirty="0"/>
              <a:t> </a:t>
            </a:r>
            <a:r>
              <a:rPr lang="zh-CN" altLang="en-US" dirty="0"/>
              <a:t>的修改复杂度</a:t>
            </a:r>
          </a:p>
        </p:txBody>
      </p:sp>
      <p:sp>
        <p:nvSpPr>
          <p:cNvPr id="3" name="内容占位符 2">
            <a:extLst>
              <a:ext uri="{FF2B5EF4-FFF2-40B4-BE49-F238E27FC236}">
                <a16:creationId xmlns:a16="http://schemas.microsoft.com/office/drawing/2014/main" id="{CB49D2D9-8D8C-E2B7-382A-7A718977081A}"/>
              </a:ext>
            </a:extLst>
          </p:cNvPr>
          <p:cNvSpPr>
            <a:spLocks noGrp="1"/>
          </p:cNvSpPr>
          <p:nvPr>
            <p:ph idx="1"/>
          </p:nvPr>
        </p:nvSpPr>
        <p:spPr/>
        <p:txBody>
          <a:bodyPr/>
          <a:lstStyle/>
          <a:p>
            <a:r>
              <a:rPr lang="zh-CN" altLang="en-US" dirty="0"/>
              <a:t>枯燥的公式不好理解，我们来看一个例子，</a:t>
            </a:r>
            <a:endParaRPr lang="en-US" altLang="zh-CN" dirty="0"/>
          </a:p>
          <a:p>
            <a:r>
              <a:rPr lang="zh-CN" altLang="en-US" dirty="0"/>
              <a:t>例如 </a:t>
            </a:r>
            <a:r>
              <a:rPr lang="en-US" altLang="zh-CN" dirty="0"/>
              <a:t>x=1001101</a:t>
            </a:r>
            <a:r>
              <a:rPr lang="zh-CN" altLang="en-US" dirty="0"/>
              <a:t>，那么 </a:t>
            </a:r>
            <a:r>
              <a:rPr lang="en-US" altLang="zh-CN" dirty="0"/>
              <a:t>c[x]=a[0001101]+…</a:t>
            </a:r>
          </a:p>
          <a:p>
            <a:r>
              <a:rPr lang="en-US" altLang="zh-CN" dirty="0"/>
              <a:t>                                            +a[1001101]</a:t>
            </a:r>
          </a:p>
          <a:p>
            <a:r>
              <a:rPr lang="zh-CN" altLang="en-US" dirty="0"/>
              <a:t>也就说只要 </a:t>
            </a:r>
            <a:r>
              <a:rPr lang="en-US" altLang="zh-CN" dirty="0"/>
              <a:t>a[0001101]~a[1001101] </a:t>
            </a:r>
            <a:r>
              <a:rPr lang="zh-CN" altLang="en-US" dirty="0"/>
              <a:t>的数发生了修改，</a:t>
            </a:r>
            <a:r>
              <a:rPr lang="en-US" altLang="zh-CN" dirty="0"/>
              <a:t>c[x]</a:t>
            </a:r>
            <a:r>
              <a:rPr lang="zh-CN" altLang="en-US" dirty="0"/>
              <a:t>就要修改。</a:t>
            </a:r>
            <a:endParaRPr lang="en-US" altLang="zh-CN" dirty="0"/>
          </a:p>
        </p:txBody>
      </p:sp>
    </p:spTree>
    <p:extLst>
      <p:ext uri="{BB962C8B-B14F-4D97-AF65-F5344CB8AC3E}">
        <p14:creationId xmlns:p14="http://schemas.microsoft.com/office/powerpoint/2010/main" val="1059628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87B80-89A8-6E26-47AB-1B5DE4D66A3E}"/>
              </a:ext>
            </a:extLst>
          </p:cNvPr>
          <p:cNvSpPr>
            <a:spLocks noGrp="1"/>
          </p:cNvSpPr>
          <p:nvPr>
            <p:ph type="title"/>
          </p:nvPr>
        </p:nvSpPr>
        <p:spPr/>
        <p:txBody>
          <a:bodyPr/>
          <a:lstStyle/>
          <a:p>
            <a:r>
              <a:rPr lang="zh-CN" altLang="en-US" dirty="0"/>
              <a:t>取 </a:t>
            </a:r>
            <a:r>
              <a:rPr lang="en-US" altLang="zh-CN" dirty="0" err="1"/>
              <a:t>Maxbit</a:t>
            </a:r>
            <a:r>
              <a:rPr lang="en-US" altLang="zh-CN" dirty="0"/>
              <a:t> </a:t>
            </a:r>
            <a:r>
              <a:rPr lang="zh-CN" altLang="en-US" dirty="0"/>
              <a:t>的修改复杂度</a:t>
            </a:r>
          </a:p>
        </p:txBody>
      </p:sp>
      <p:sp>
        <p:nvSpPr>
          <p:cNvPr id="3" name="内容占位符 2">
            <a:extLst>
              <a:ext uri="{FF2B5EF4-FFF2-40B4-BE49-F238E27FC236}">
                <a16:creationId xmlns:a16="http://schemas.microsoft.com/office/drawing/2014/main" id="{CB49D2D9-8D8C-E2B7-382A-7A718977081A}"/>
              </a:ext>
            </a:extLst>
          </p:cNvPr>
          <p:cNvSpPr>
            <a:spLocks noGrp="1"/>
          </p:cNvSpPr>
          <p:nvPr>
            <p:ph idx="1"/>
          </p:nvPr>
        </p:nvSpPr>
        <p:spPr/>
        <p:txBody>
          <a:bodyPr/>
          <a:lstStyle/>
          <a:p>
            <a:r>
              <a:rPr lang="zh-CN" altLang="en-US" dirty="0"/>
              <a:t>反之，在我们修改一个位置的数 </a:t>
            </a:r>
            <a:r>
              <a:rPr lang="en-US" altLang="zh-CN" dirty="0"/>
              <a:t>a[</a:t>
            </a:r>
            <a:r>
              <a:rPr lang="en-US" altLang="zh-CN" dirty="0" err="1"/>
              <a:t>i</a:t>
            </a:r>
            <a:r>
              <a:rPr lang="en-US" altLang="zh-CN" dirty="0"/>
              <a:t>]</a:t>
            </a:r>
            <a:r>
              <a:rPr lang="zh-CN" altLang="en-US" dirty="0"/>
              <a:t>， </a:t>
            </a:r>
            <a:r>
              <a:rPr lang="en-US" altLang="zh-CN" dirty="0" err="1"/>
              <a:t>i</a:t>
            </a:r>
            <a:r>
              <a:rPr lang="en-US" altLang="zh-CN" dirty="0"/>
              <a:t>=0001101 </a:t>
            </a:r>
            <a:r>
              <a:rPr lang="zh-CN" altLang="en-US" dirty="0"/>
              <a:t>时，我们就要知道有哪些位置的 </a:t>
            </a:r>
            <a:r>
              <a:rPr lang="en-US" altLang="zh-CN" dirty="0"/>
              <a:t>x </a:t>
            </a:r>
            <a:r>
              <a:rPr lang="zh-CN" altLang="en-US" dirty="0"/>
              <a:t>所维护区域是包括这个 </a:t>
            </a:r>
            <a:r>
              <a:rPr lang="en-US" altLang="zh-CN" dirty="0" err="1"/>
              <a:t>i</a:t>
            </a:r>
            <a:r>
              <a:rPr lang="en-US" altLang="zh-CN" dirty="0"/>
              <a:t> </a:t>
            </a:r>
            <a:r>
              <a:rPr lang="zh-CN" altLang="en-US" dirty="0"/>
              <a:t>的，对应的将 </a:t>
            </a:r>
            <a:r>
              <a:rPr lang="en-US" altLang="zh-CN" dirty="0"/>
              <a:t>c[x] </a:t>
            </a:r>
            <a:r>
              <a:rPr lang="zh-CN" altLang="en-US" dirty="0"/>
              <a:t>修改。</a:t>
            </a:r>
            <a:endParaRPr lang="en-US" altLang="zh-CN" dirty="0"/>
          </a:p>
          <a:p>
            <a:r>
              <a:rPr lang="zh-CN" altLang="en-US" dirty="0"/>
              <a:t>这里留 </a:t>
            </a:r>
            <a:r>
              <a:rPr lang="en-US" altLang="zh-CN" dirty="0"/>
              <a:t>10 </a:t>
            </a:r>
            <a:r>
              <a:rPr lang="zh-CN" altLang="en-US" dirty="0"/>
              <a:t>分钟给大家思考，对于任意 </a:t>
            </a:r>
            <a:r>
              <a:rPr lang="en-US" altLang="zh-CN" dirty="0" err="1"/>
              <a:t>i</a:t>
            </a:r>
            <a:r>
              <a:rPr lang="zh-CN" altLang="en-US" dirty="0"/>
              <a:t>，有哪些 </a:t>
            </a:r>
            <a:r>
              <a:rPr lang="en-US" altLang="zh-CN" dirty="0"/>
              <a:t>x </a:t>
            </a:r>
            <a:r>
              <a:rPr lang="zh-CN" altLang="en-US" dirty="0"/>
              <a:t>是包括它的？</a:t>
            </a:r>
            <a:endParaRPr lang="en-US" altLang="zh-CN" dirty="0"/>
          </a:p>
          <a:p>
            <a:r>
              <a:rPr lang="zh-CN" altLang="en-US" dirty="0"/>
              <a:t>（小问题：先找到 </a:t>
            </a:r>
            <a:r>
              <a:rPr lang="en-US" altLang="zh-CN" dirty="0" err="1"/>
              <a:t>i</a:t>
            </a:r>
            <a:r>
              <a:rPr lang="en-US" altLang="zh-CN" dirty="0"/>
              <a:t>=0001101</a:t>
            </a:r>
            <a:r>
              <a:rPr lang="zh-CN" altLang="en-US" dirty="0"/>
              <a:t>，有哪些</a:t>
            </a:r>
            <a:r>
              <a:rPr lang="en-US" altLang="zh-CN" dirty="0"/>
              <a:t>x</a:t>
            </a:r>
            <a:r>
              <a:rPr lang="zh-CN" altLang="en-US" dirty="0"/>
              <a:t>是包括它的）</a:t>
            </a:r>
            <a:endParaRPr lang="en-US" altLang="zh-CN" dirty="0"/>
          </a:p>
        </p:txBody>
      </p:sp>
    </p:spTree>
    <p:extLst>
      <p:ext uri="{BB962C8B-B14F-4D97-AF65-F5344CB8AC3E}">
        <p14:creationId xmlns:p14="http://schemas.microsoft.com/office/powerpoint/2010/main" val="1373629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87B80-89A8-6E26-47AB-1B5DE4D66A3E}"/>
              </a:ext>
            </a:extLst>
          </p:cNvPr>
          <p:cNvSpPr>
            <a:spLocks noGrp="1"/>
          </p:cNvSpPr>
          <p:nvPr>
            <p:ph type="title"/>
          </p:nvPr>
        </p:nvSpPr>
        <p:spPr/>
        <p:txBody>
          <a:bodyPr/>
          <a:lstStyle/>
          <a:p>
            <a:r>
              <a:rPr lang="zh-CN" altLang="en-US" dirty="0"/>
              <a:t>取 </a:t>
            </a:r>
            <a:r>
              <a:rPr lang="en-US" altLang="zh-CN" dirty="0" err="1"/>
              <a:t>Maxbit</a:t>
            </a:r>
            <a:r>
              <a:rPr lang="en-US" altLang="zh-CN" dirty="0"/>
              <a:t> </a:t>
            </a:r>
            <a:r>
              <a:rPr lang="zh-CN" altLang="en-US" dirty="0"/>
              <a:t>的修改复杂度</a:t>
            </a:r>
          </a:p>
        </p:txBody>
      </p:sp>
      <p:sp>
        <p:nvSpPr>
          <p:cNvPr id="3" name="内容占位符 2">
            <a:extLst>
              <a:ext uri="{FF2B5EF4-FFF2-40B4-BE49-F238E27FC236}">
                <a16:creationId xmlns:a16="http://schemas.microsoft.com/office/drawing/2014/main" id="{CB49D2D9-8D8C-E2B7-382A-7A718977081A}"/>
              </a:ext>
            </a:extLst>
          </p:cNvPr>
          <p:cNvSpPr>
            <a:spLocks noGrp="1"/>
          </p:cNvSpPr>
          <p:nvPr>
            <p:ph idx="1"/>
          </p:nvPr>
        </p:nvSpPr>
        <p:spPr/>
        <p:txBody>
          <a:bodyPr/>
          <a:lstStyle/>
          <a:p>
            <a:r>
              <a:rPr lang="zh-CN" altLang="en-US" dirty="0"/>
              <a:t>反之，在我们修改一个位置的数 </a:t>
            </a:r>
            <a:r>
              <a:rPr lang="en-US" altLang="zh-CN" dirty="0"/>
              <a:t>a[</a:t>
            </a:r>
            <a:r>
              <a:rPr lang="en-US" altLang="zh-CN" dirty="0" err="1"/>
              <a:t>i</a:t>
            </a:r>
            <a:r>
              <a:rPr lang="en-US" altLang="zh-CN" dirty="0"/>
              <a:t>]</a:t>
            </a:r>
            <a:r>
              <a:rPr lang="zh-CN" altLang="en-US" dirty="0"/>
              <a:t>， </a:t>
            </a:r>
            <a:r>
              <a:rPr lang="en-US" altLang="zh-CN" dirty="0" err="1"/>
              <a:t>i</a:t>
            </a:r>
            <a:r>
              <a:rPr lang="en-US" altLang="zh-CN" dirty="0"/>
              <a:t>=0001101 </a:t>
            </a:r>
            <a:r>
              <a:rPr lang="zh-CN" altLang="en-US" dirty="0"/>
              <a:t>时，我们就要知道有哪些位置的 </a:t>
            </a:r>
            <a:r>
              <a:rPr lang="en-US" altLang="zh-CN" dirty="0"/>
              <a:t>x </a:t>
            </a:r>
            <a:r>
              <a:rPr lang="zh-CN" altLang="en-US" dirty="0"/>
              <a:t>所维护区域是包括这个 </a:t>
            </a:r>
            <a:r>
              <a:rPr lang="en-US" altLang="zh-CN" dirty="0" err="1"/>
              <a:t>i</a:t>
            </a:r>
            <a:r>
              <a:rPr lang="en-US" altLang="zh-CN" dirty="0"/>
              <a:t> </a:t>
            </a:r>
            <a:r>
              <a:rPr lang="zh-CN" altLang="en-US" dirty="0"/>
              <a:t>的，对应的将 </a:t>
            </a:r>
            <a:r>
              <a:rPr lang="en-US" altLang="zh-CN" dirty="0"/>
              <a:t>c[x] </a:t>
            </a:r>
            <a:r>
              <a:rPr lang="zh-CN" altLang="en-US" dirty="0"/>
              <a:t>修改。</a:t>
            </a:r>
            <a:endParaRPr lang="en-US" altLang="zh-CN" dirty="0"/>
          </a:p>
          <a:p>
            <a:r>
              <a:rPr lang="zh-CN" altLang="en-US" dirty="0"/>
              <a:t>这里留 </a:t>
            </a:r>
            <a:r>
              <a:rPr lang="en-US" altLang="zh-CN" dirty="0"/>
              <a:t>10 </a:t>
            </a:r>
            <a:r>
              <a:rPr lang="zh-CN" altLang="en-US" dirty="0"/>
              <a:t>分钟给大家思考，对于任意 </a:t>
            </a:r>
            <a:r>
              <a:rPr lang="en-US" altLang="zh-CN" dirty="0" err="1"/>
              <a:t>i</a:t>
            </a:r>
            <a:r>
              <a:rPr lang="zh-CN" altLang="en-US" dirty="0"/>
              <a:t>，有哪些 </a:t>
            </a:r>
            <a:r>
              <a:rPr lang="en-US" altLang="zh-CN" dirty="0"/>
              <a:t>x </a:t>
            </a:r>
            <a:r>
              <a:rPr lang="zh-CN" altLang="en-US" dirty="0"/>
              <a:t>是包括它的？</a:t>
            </a:r>
            <a:endParaRPr lang="en-US" altLang="zh-CN" dirty="0"/>
          </a:p>
          <a:p>
            <a:r>
              <a:rPr lang="zh-CN" altLang="en-US" dirty="0"/>
              <a:t>（小问题：先找到 </a:t>
            </a:r>
            <a:r>
              <a:rPr lang="en-US" altLang="zh-CN" dirty="0" err="1"/>
              <a:t>i</a:t>
            </a:r>
            <a:r>
              <a:rPr lang="en-US" altLang="zh-CN" dirty="0"/>
              <a:t>=0001101</a:t>
            </a:r>
            <a:r>
              <a:rPr lang="zh-CN" altLang="en-US" dirty="0"/>
              <a:t>，有哪些</a:t>
            </a:r>
            <a:r>
              <a:rPr lang="en-US" altLang="zh-CN" dirty="0"/>
              <a:t>x</a:t>
            </a:r>
            <a:r>
              <a:rPr lang="zh-CN" altLang="en-US" dirty="0"/>
              <a:t>是包括它的）</a:t>
            </a:r>
            <a:endParaRPr lang="en-US" altLang="zh-CN" dirty="0"/>
          </a:p>
          <a:p>
            <a:endParaRPr lang="en-US" altLang="zh-CN" dirty="0"/>
          </a:p>
          <a:p>
            <a:r>
              <a:rPr lang="zh-CN" altLang="en-US" dirty="0"/>
              <a:t>答案：任何比 </a:t>
            </a:r>
            <a:r>
              <a:rPr lang="en-US" altLang="zh-CN" dirty="0" err="1"/>
              <a:t>i</a:t>
            </a:r>
            <a:r>
              <a:rPr lang="en-US" altLang="zh-CN" dirty="0"/>
              <a:t> </a:t>
            </a:r>
            <a:r>
              <a:rPr lang="zh-CN" altLang="en-US" dirty="0"/>
              <a:t>小的数再在</a:t>
            </a:r>
            <a:r>
              <a:rPr lang="en-US" altLang="zh-CN" dirty="0" err="1"/>
              <a:t>i</a:t>
            </a:r>
            <a:r>
              <a:rPr lang="zh-CN" altLang="en-US" dirty="0"/>
              <a:t>的前导</a:t>
            </a:r>
            <a:r>
              <a:rPr lang="en-US" altLang="zh-CN" dirty="0"/>
              <a:t>0</a:t>
            </a:r>
            <a:r>
              <a:rPr lang="zh-CN" altLang="en-US" dirty="0"/>
              <a:t>位置配一个</a:t>
            </a:r>
            <a:r>
              <a:rPr lang="en-US" altLang="zh-CN" dirty="0"/>
              <a:t>1</a:t>
            </a:r>
            <a:r>
              <a:rPr lang="zh-CN" altLang="en-US" dirty="0"/>
              <a:t>所组成的数都满足条件。因此</a:t>
            </a:r>
            <a:r>
              <a:rPr lang="en-US" altLang="zh-CN" dirty="0" err="1"/>
              <a:t>Maxbit</a:t>
            </a:r>
            <a:r>
              <a:rPr lang="zh-CN" altLang="en-US" dirty="0"/>
              <a:t>修改的最坏复杂度是 </a:t>
            </a:r>
            <a:r>
              <a:rPr lang="en-US" altLang="zh-CN" dirty="0"/>
              <a:t>O(n) </a:t>
            </a:r>
            <a:r>
              <a:rPr lang="zh-CN" altLang="en-US" dirty="0"/>
              <a:t>的</a:t>
            </a:r>
            <a:endParaRPr lang="en-US" altLang="zh-CN" dirty="0"/>
          </a:p>
        </p:txBody>
      </p:sp>
    </p:spTree>
    <p:extLst>
      <p:ext uri="{BB962C8B-B14F-4D97-AF65-F5344CB8AC3E}">
        <p14:creationId xmlns:p14="http://schemas.microsoft.com/office/powerpoint/2010/main" val="271768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E03A3-7468-FD0A-EE5F-7D4BFE38E723}"/>
              </a:ext>
            </a:extLst>
          </p:cNvPr>
          <p:cNvSpPr>
            <a:spLocks noGrp="1"/>
          </p:cNvSpPr>
          <p:nvPr>
            <p:ph type="title"/>
          </p:nvPr>
        </p:nvSpPr>
        <p:spPr/>
        <p:txBody>
          <a:bodyPr/>
          <a:lstStyle/>
          <a:p>
            <a:r>
              <a:rPr lang="zh-CN" altLang="en-US" dirty="0"/>
              <a:t>完全二叉树</a:t>
            </a:r>
          </a:p>
        </p:txBody>
      </p:sp>
      <p:pic>
        <p:nvPicPr>
          <p:cNvPr id="5" name="内容占位符 4">
            <a:extLst>
              <a:ext uri="{FF2B5EF4-FFF2-40B4-BE49-F238E27FC236}">
                <a16:creationId xmlns:a16="http://schemas.microsoft.com/office/drawing/2014/main" id="{11AEEE76-2186-E3AD-9892-7DBA62BAB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8760" y="1543827"/>
            <a:ext cx="7291205" cy="4351338"/>
          </a:xfr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CE1AFE-2CD8-6E7D-C9EC-65158EEBB5C5}"/>
                  </a:ext>
                </a:extLst>
              </p:cNvPr>
              <p:cNvSpPr txBox="1"/>
              <p:nvPr/>
            </p:nvSpPr>
            <p:spPr>
              <a:xfrm>
                <a:off x="322053" y="1661844"/>
                <a:ext cx="4288353" cy="4192686"/>
              </a:xfrm>
              <a:prstGeom prst="rect">
                <a:avLst/>
              </a:prstGeom>
              <a:noFill/>
            </p:spPr>
            <p:txBody>
              <a:bodyPr wrap="none" rtlCol="0">
                <a:spAutoFit/>
              </a:bodyPr>
              <a:lstStyle/>
              <a:p>
                <a:r>
                  <a:rPr lang="zh-CN" altLang="en-US" sz="3200" dirty="0"/>
                  <a:t>右图是一颗完全二叉树</a:t>
                </a:r>
                <a:endParaRPr lang="en-US" altLang="zh-CN" sz="3200" dirty="0"/>
              </a:p>
              <a:p>
                <a:r>
                  <a:rPr lang="zh-CN" altLang="en-US" sz="3200" dirty="0"/>
                  <a:t>对于结点</a:t>
                </a:r>
                <a:r>
                  <a:rPr lang="en-US" altLang="zh-CN" sz="3200" dirty="0"/>
                  <a:t>x</a:t>
                </a:r>
                <a:r>
                  <a:rPr lang="zh-CN" altLang="en-US" sz="3200" dirty="0"/>
                  <a:t>，它的：</a:t>
                </a:r>
                <a:endParaRPr lang="en-US" altLang="zh-CN" sz="3200" dirty="0"/>
              </a:p>
              <a:p>
                <a:r>
                  <a:rPr lang="zh-CN" altLang="en-US" sz="3200" dirty="0"/>
                  <a:t>父亲： </a:t>
                </a:r>
                <a14:m>
                  <m:oMath xmlns:m="http://schemas.openxmlformats.org/officeDocument/2006/math">
                    <m:f>
                      <m:fPr>
                        <m:ctrlPr>
                          <a:rPr lang="en-US" altLang="zh-CN" sz="3200" i="1" smtClean="0">
                            <a:latin typeface="Cambria Math" panose="02040503050406030204" pitchFamily="18" charset="0"/>
                          </a:rPr>
                        </m:ctrlPr>
                      </m:fPr>
                      <m:num>
                        <m:r>
                          <m:rPr>
                            <m:sty m:val="p"/>
                          </m:rPr>
                          <a:rPr lang="en-US" altLang="zh-CN" sz="3200" i="1">
                            <a:latin typeface="Cambria Math" panose="02040503050406030204" pitchFamily="18" charset="0"/>
                          </a:rPr>
                          <m:t>x</m:t>
                        </m:r>
                      </m:num>
                      <m:den>
                        <m:r>
                          <a:rPr lang="en-US" altLang="zh-CN" sz="3200" b="0" i="1" smtClean="0">
                            <a:latin typeface="Cambria Math" panose="02040503050406030204" pitchFamily="18" charset="0"/>
                          </a:rPr>
                          <m:t>2</m:t>
                        </m:r>
                      </m:den>
                    </m:f>
                  </m:oMath>
                </a14:m>
                <a:endParaRPr lang="en-US" altLang="zh-CN" sz="3200" dirty="0"/>
              </a:p>
              <a:p>
                <a:r>
                  <a:rPr lang="zh-CN" altLang="en-US" sz="3200" dirty="0"/>
                  <a:t>左儿子：</a:t>
                </a:r>
                <a:r>
                  <a:rPr lang="en-US" altLang="zh-CN" sz="3200" dirty="0"/>
                  <a:t>2x</a:t>
                </a:r>
              </a:p>
              <a:p>
                <a:r>
                  <a:rPr lang="zh-CN" altLang="en-US" sz="3200" dirty="0"/>
                  <a:t>右儿子：</a:t>
                </a:r>
                <a:r>
                  <a:rPr lang="en-US" altLang="zh-CN" sz="3200" dirty="0"/>
                  <a:t>2x+1</a:t>
                </a:r>
              </a:p>
              <a:p>
                <a:endParaRPr lang="en-US" altLang="zh-CN" sz="3200" dirty="0"/>
              </a:p>
              <a:p>
                <a:r>
                  <a:rPr lang="zh-CN" altLang="en-US" sz="3200" dirty="0">
                    <a:solidFill>
                      <a:srgbClr val="FF0000"/>
                    </a:solidFill>
                    <a:highlight>
                      <a:srgbClr val="FFFF00"/>
                    </a:highlight>
                  </a:rPr>
                  <a:t>完全二叉树只能在最后</a:t>
                </a:r>
                <a:endParaRPr lang="en-US" altLang="zh-CN" sz="3200" dirty="0">
                  <a:solidFill>
                    <a:srgbClr val="FF0000"/>
                  </a:solidFill>
                  <a:highlight>
                    <a:srgbClr val="FFFF00"/>
                  </a:highlight>
                </a:endParaRPr>
              </a:p>
              <a:p>
                <a:r>
                  <a:rPr lang="zh-CN" altLang="en-US" sz="3200" dirty="0">
                    <a:solidFill>
                      <a:srgbClr val="FF0000"/>
                    </a:solidFill>
                    <a:highlight>
                      <a:srgbClr val="FFFF00"/>
                    </a:highlight>
                  </a:rPr>
                  <a:t>一层缺点。</a:t>
                </a:r>
                <a:endParaRPr lang="en-US" altLang="zh-CN" sz="3200" dirty="0">
                  <a:solidFill>
                    <a:srgbClr val="FF0000"/>
                  </a:solidFill>
                  <a:highlight>
                    <a:srgbClr val="FFFF00"/>
                  </a:highlight>
                </a:endParaRPr>
              </a:p>
            </p:txBody>
          </p:sp>
        </mc:Choice>
        <mc:Fallback xmlns="">
          <p:sp>
            <p:nvSpPr>
              <p:cNvPr id="6" name="文本框 5">
                <a:extLst>
                  <a:ext uri="{FF2B5EF4-FFF2-40B4-BE49-F238E27FC236}">
                    <a16:creationId xmlns:a16="http://schemas.microsoft.com/office/drawing/2014/main" id="{B5CE1AFE-2CD8-6E7D-C9EC-65158EEBB5C5}"/>
                  </a:ext>
                </a:extLst>
              </p:cNvPr>
              <p:cNvSpPr txBox="1">
                <a:spLocks noRot="1" noChangeAspect="1" noMove="1" noResize="1" noEditPoints="1" noAdjustHandles="1" noChangeArrowheads="1" noChangeShapeType="1" noTextEdit="1"/>
              </p:cNvSpPr>
              <p:nvPr/>
            </p:nvSpPr>
            <p:spPr>
              <a:xfrm>
                <a:off x="322053" y="1661844"/>
                <a:ext cx="4288353" cy="4192686"/>
              </a:xfrm>
              <a:prstGeom prst="rect">
                <a:avLst/>
              </a:prstGeom>
              <a:blipFill>
                <a:blip r:embed="rId3"/>
                <a:stretch>
                  <a:fillRect l="-3698" t="-1892" r="-3129" b="-39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7788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C67A3-229C-8F96-136D-C9269999D39C}"/>
              </a:ext>
            </a:extLst>
          </p:cNvPr>
          <p:cNvSpPr>
            <a:spLocks noGrp="1"/>
          </p:cNvSpPr>
          <p:nvPr>
            <p:ph type="title"/>
          </p:nvPr>
        </p:nvSpPr>
        <p:spPr/>
        <p:txBody>
          <a:bodyPr/>
          <a:lstStyle/>
          <a:p>
            <a:r>
              <a:rPr lang="zh-CN" altLang="en-US" dirty="0"/>
              <a:t>取 </a:t>
            </a:r>
            <a:r>
              <a:rPr lang="en-US" altLang="zh-CN" dirty="0" err="1"/>
              <a:t>lowbit</a:t>
            </a:r>
            <a:r>
              <a:rPr lang="en-US" altLang="zh-CN" dirty="0"/>
              <a:t> </a:t>
            </a:r>
            <a:r>
              <a:rPr lang="zh-CN" altLang="en-US" dirty="0"/>
              <a:t>的修改复杂度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861F122-983F-2612-143C-24B2A89FB273}"/>
                  </a:ext>
                </a:extLst>
              </p:cNvPr>
              <p:cNvSpPr>
                <a:spLocks noGrp="1"/>
              </p:cNvSpPr>
              <p:nvPr>
                <p:ph idx="1"/>
              </p:nvPr>
            </p:nvSpPr>
            <p:spPr/>
            <p:txBody>
              <a:bodyPr/>
              <a:lstStyle/>
              <a:p>
                <a:r>
                  <a:rPr lang="zh-CN" altLang="en-US" dirty="0"/>
                  <a:t>同理，取 </a:t>
                </a:r>
                <a:r>
                  <a:rPr lang="en-US" altLang="zh-CN" dirty="0" err="1"/>
                  <a:t>lowbit</a:t>
                </a:r>
                <a:r>
                  <a:rPr lang="en-US" altLang="zh-CN" dirty="0"/>
                  <a:t> </a:t>
                </a:r>
                <a:r>
                  <a:rPr lang="zh-CN" altLang="en-US" dirty="0"/>
                  <a:t>意味着对于一个数</a:t>
                </a:r>
                <a:r>
                  <a:rPr lang="en-US" altLang="zh-CN" dirty="0"/>
                  <a:t>x</a:t>
                </a:r>
                <a:r>
                  <a:rPr lang="zh-CN" altLang="en-US" dirty="0"/>
                  <a:t>，</a:t>
                </a:r>
                <a:r>
                  <a:rPr lang="en-US" altLang="zh-CN" dirty="0"/>
                  <a:t>c[x] </a:t>
                </a:r>
                <a:r>
                  <a:rPr lang="zh-CN" altLang="en-US" dirty="0"/>
                  <a:t>所包含的和就是</a:t>
                </a:r>
                <a:endParaRPr lang="en-US" altLang="zh-CN" dirty="0"/>
              </a:p>
              <a:p>
                <a:pPr marL="0" indent="0">
                  <a:buNone/>
                </a:pPr>
                <a:r>
                  <a:rPr lang="zh-CN" altLang="en-US" dirty="0"/>
                  <a:t> </a:t>
                </a:r>
                <a:r>
                  <a:rPr lang="en-US" altLang="zh-CN" dirty="0"/>
                  <a:t>a[x]~a[x-</a:t>
                </a:r>
                <a:r>
                  <a:rPr lang="en-US" altLang="zh-CN" dirty="0" err="1"/>
                  <a:t>lowbit</a:t>
                </a:r>
                <a:r>
                  <a:rPr lang="en-US" altLang="zh-CN" dirty="0"/>
                  <a:t>(x)+1]</a:t>
                </a:r>
                <a:r>
                  <a:rPr lang="zh-CN" altLang="en-US" dirty="0"/>
                  <a:t>。</a:t>
                </a:r>
                <a:endParaRPr lang="en-US" altLang="zh-CN" dirty="0"/>
              </a:p>
              <a:p>
                <a:pPr marL="0" indent="0">
                  <a:buNone/>
                </a:pPr>
                <a:endParaRPr lang="en-US" altLang="zh-CN" dirty="0"/>
              </a:p>
              <a:p>
                <a:pPr marL="0" indent="0">
                  <a:buNone/>
                </a:pPr>
                <a:r>
                  <a:rPr lang="en-US" altLang="zh-CN" dirty="0"/>
                  <a:t>		</a:t>
                </a:r>
                <a:r>
                  <a:rPr lang="zh-CN" altLang="en-US" dirty="0"/>
                  <a:t>公式化：</a:t>
                </a:r>
                <a:r>
                  <a:rPr lang="en-US" altLang="zh-CN" dirty="0"/>
                  <a:t>c[x]=</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low</m:t>
                        </m:r>
                        <m:r>
                          <a:rPr lang="en-US" altLang="zh-CN" b="0" i="1" smtClean="0">
                            <a:latin typeface="Cambria Math" panose="02040503050406030204" pitchFamily="18" charset="0"/>
                          </a:rPr>
                          <m:t>𝑏𝑖𝑡</m:t>
                        </m:r>
                        <m:d>
                          <m:dPr>
                            <m:ctrlPr>
                              <a:rPr lang="en-US" altLang="zh-CN" b="0" i="1" smtClean="0">
                                <a:latin typeface="Cambria Math" panose="02040503050406030204" pitchFamily="18" charset="0"/>
                              </a:rPr>
                            </m:ctrlPr>
                          </m:dPr>
                          <m:e>
                            <m:r>
                              <m:rPr>
                                <m:sty m:val="p"/>
                              </m:rPr>
                              <a:rPr lang="en-US" altLang="zh-CN" i="1">
                                <a:latin typeface="Cambria Math" panose="02040503050406030204" pitchFamily="18" charset="0"/>
                              </a:rPr>
                              <m:t>x</m:t>
                            </m:r>
                          </m:e>
                        </m:d>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𝑥</m:t>
                        </m:r>
                      </m:sup>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oMath>
                </a14:m>
                <a:r>
                  <a:rPr lang="zh-CN" altLang="en-US" dirty="0"/>
                  <a:t>。</a:t>
                </a:r>
                <a:endParaRPr lang="en-US" altLang="zh-CN" dirty="0"/>
              </a:p>
              <a:p>
                <a:pPr marL="0" indent="0">
                  <a:buNone/>
                </a:pPr>
                <a:endParaRPr lang="en-US" altLang="zh-CN" dirty="0"/>
              </a:p>
              <a:p>
                <a:pPr marL="0" indent="0">
                  <a:buNone/>
                </a:pPr>
                <a:r>
                  <a:rPr lang="zh-CN" altLang="en-US" dirty="0"/>
                  <a:t>因此，只要是 </a:t>
                </a:r>
                <a:r>
                  <a:rPr lang="en-US" altLang="zh-CN" dirty="0"/>
                  <a:t>a[</a:t>
                </a:r>
                <a:r>
                  <a:rPr lang="en-US" altLang="zh-CN" dirty="0" err="1"/>
                  <a:t>i</a:t>
                </a:r>
                <a:r>
                  <a:rPr lang="en-US" altLang="zh-CN" dirty="0"/>
                  <a:t>]</a:t>
                </a:r>
                <a:r>
                  <a:rPr lang="zh-CN" altLang="en-US" dirty="0"/>
                  <a:t>， </a:t>
                </a:r>
                <a:r>
                  <a:rPr lang="en-US" altLang="zh-CN" dirty="0" err="1"/>
                  <a:t>i</a:t>
                </a:r>
                <a:r>
                  <a:rPr lang="en-US" altLang="zh-CN" dirty="0"/>
                  <a:t> </a:t>
                </a:r>
                <a:r>
                  <a:rPr lang="zh-CN" altLang="en-US" dirty="0"/>
                  <a:t>∈ </a:t>
                </a:r>
                <a:r>
                  <a:rPr lang="en-US" altLang="zh-CN" dirty="0"/>
                  <a:t>(x-</a:t>
                </a:r>
                <a:r>
                  <a:rPr lang="en-US" altLang="zh-CN" dirty="0" err="1"/>
                  <a:t>lowbit</a:t>
                </a:r>
                <a:r>
                  <a:rPr lang="en-US" altLang="zh-CN" dirty="0"/>
                  <a:t>(x),  x] </a:t>
                </a:r>
                <a:r>
                  <a:rPr lang="zh-CN" altLang="en-US" dirty="0"/>
                  <a:t>发生了修改，那么 </a:t>
                </a:r>
                <a:r>
                  <a:rPr lang="en-US" altLang="zh-CN" dirty="0"/>
                  <a:t>c[x] </a:t>
                </a:r>
                <a:r>
                  <a:rPr lang="zh-CN" altLang="en-US" dirty="0"/>
                  <a:t>就要发生变化。</a:t>
                </a:r>
              </a:p>
              <a:p>
                <a:endParaRPr lang="zh-CN" altLang="en-US" dirty="0"/>
              </a:p>
            </p:txBody>
          </p:sp>
        </mc:Choice>
        <mc:Fallback xmlns="">
          <p:sp>
            <p:nvSpPr>
              <p:cNvPr id="3" name="内容占位符 2">
                <a:extLst>
                  <a:ext uri="{FF2B5EF4-FFF2-40B4-BE49-F238E27FC236}">
                    <a16:creationId xmlns:a16="http://schemas.microsoft.com/office/drawing/2014/main" id="{1861F122-983F-2612-143C-24B2A89FB273}"/>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1129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87B80-89A8-6E26-47AB-1B5DE4D66A3E}"/>
              </a:ext>
            </a:extLst>
          </p:cNvPr>
          <p:cNvSpPr>
            <a:spLocks noGrp="1"/>
          </p:cNvSpPr>
          <p:nvPr>
            <p:ph type="title"/>
          </p:nvPr>
        </p:nvSpPr>
        <p:spPr/>
        <p:txBody>
          <a:bodyPr/>
          <a:lstStyle/>
          <a:p>
            <a:r>
              <a:rPr lang="zh-CN" altLang="en-US" dirty="0"/>
              <a:t>取 </a:t>
            </a:r>
            <a:r>
              <a:rPr lang="en-US" altLang="zh-CN" dirty="0" err="1"/>
              <a:t>lowbit</a:t>
            </a:r>
            <a:r>
              <a:rPr lang="en-US" altLang="zh-CN" dirty="0"/>
              <a:t> </a:t>
            </a:r>
            <a:r>
              <a:rPr lang="zh-CN" altLang="en-US" dirty="0"/>
              <a:t>的修改复杂度</a:t>
            </a:r>
          </a:p>
        </p:txBody>
      </p:sp>
      <p:sp>
        <p:nvSpPr>
          <p:cNvPr id="3" name="内容占位符 2">
            <a:extLst>
              <a:ext uri="{FF2B5EF4-FFF2-40B4-BE49-F238E27FC236}">
                <a16:creationId xmlns:a16="http://schemas.microsoft.com/office/drawing/2014/main" id="{CB49D2D9-8D8C-E2B7-382A-7A718977081A}"/>
              </a:ext>
            </a:extLst>
          </p:cNvPr>
          <p:cNvSpPr>
            <a:spLocks noGrp="1"/>
          </p:cNvSpPr>
          <p:nvPr>
            <p:ph idx="1"/>
          </p:nvPr>
        </p:nvSpPr>
        <p:spPr/>
        <p:txBody>
          <a:bodyPr/>
          <a:lstStyle/>
          <a:p>
            <a:r>
              <a:rPr lang="zh-CN" altLang="en-US" dirty="0"/>
              <a:t>同样请大家思考一下，在我们修改一个位置的数 </a:t>
            </a:r>
            <a:r>
              <a:rPr lang="en-US" altLang="zh-CN" dirty="0"/>
              <a:t>a[</a:t>
            </a:r>
            <a:r>
              <a:rPr lang="en-US" altLang="zh-CN" dirty="0" err="1"/>
              <a:t>i</a:t>
            </a:r>
            <a:r>
              <a:rPr lang="en-US" altLang="zh-CN" dirty="0"/>
              <a:t>]</a:t>
            </a:r>
            <a:r>
              <a:rPr lang="zh-CN" altLang="en-US" dirty="0"/>
              <a:t>， （例如：</a:t>
            </a:r>
            <a:r>
              <a:rPr lang="en-US" altLang="zh-CN" dirty="0"/>
              <a:t> </a:t>
            </a:r>
            <a:r>
              <a:rPr lang="en-US" altLang="zh-CN" dirty="0" err="1"/>
              <a:t>i</a:t>
            </a:r>
            <a:r>
              <a:rPr lang="en-US" altLang="zh-CN" dirty="0"/>
              <a:t>=0001101 </a:t>
            </a:r>
            <a:r>
              <a:rPr lang="zh-CN" altLang="en-US" dirty="0"/>
              <a:t>）时，我们想知道有哪些位置的 </a:t>
            </a:r>
            <a:r>
              <a:rPr lang="en-US" altLang="zh-CN" dirty="0"/>
              <a:t>x </a:t>
            </a:r>
            <a:r>
              <a:rPr lang="zh-CN" altLang="en-US" dirty="0"/>
              <a:t>所维护区域是包括这个 </a:t>
            </a:r>
            <a:r>
              <a:rPr lang="en-US" altLang="zh-CN" dirty="0" err="1"/>
              <a:t>i</a:t>
            </a:r>
            <a:r>
              <a:rPr lang="en-US" altLang="zh-CN" dirty="0"/>
              <a:t> </a:t>
            </a:r>
            <a:r>
              <a:rPr lang="zh-CN" altLang="en-US" dirty="0"/>
              <a:t>的？</a:t>
            </a:r>
            <a:endParaRPr lang="en-US" altLang="zh-CN" dirty="0"/>
          </a:p>
          <a:p>
            <a:r>
              <a:rPr lang="zh-CN" altLang="en-US" dirty="0"/>
              <a:t>（小问题：先找到 </a:t>
            </a:r>
            <a:r>
              <a:rPr lang="en-US" altLang="zh-CN" dirty="0" err="1"/>
              <a:t>i</a:t>
            </a:r>
            <a:r>
              <a:rPr lang="en-US" altLang="zh-CN" dirty="0"/>
              <a:t>=0001101</a:t>
            </a:r>
            <a:r>
              <a:rPr lang="zh-CN" altLang="en-US" dirty="0"/>
              <a:t>，有哪些</a:t>
            </a:r>
            <a:r>
              <a:rPr lang="en-US" altLang="zh-CN" dirty="0"/>
              <a:t>x</a:t>
            </a:r>
            <a:r>
              <a:rPr lang="zh-CN" altLang="en-US" dirty="0"/>
              <a:t>是包括它的）</a:t>
            </a:r>
            <a:endParaRPr lang="en-US" altLang="zh-CN" dirty="0"/>
          </a:p>
          <a:p>
            <a:endParaRPr lang="en-US" altLang="zh-CN" dirty="0"/>
          </a:p>
        </p:txBody>
      </p:sp>
    </p:spTree>
    <p:extLst>
      <p:ext uri="{BB962C8B-B14F-4D97-AF65-F5344CB8AC3E}">
        <p14:creationId xmlns:p14="http://schemas.microsoft.com/office/powerpoint/2010/main" val="2888198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57E3C-9982-9FCE-1E87-6B8FA7EEAA44}"/>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0882279A-21CA-9BB7-35A0-AE111F3ED5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161" y="248018"/>
            <a:ext cx="7063082" cy="6539367"/>
          </a:xfrm>
        </p:spPr>
      </p:pic>
    </p:spTree>
    <p:extLst>
      <p:ext uri="{BB962C8B-B14F-4D97-AF65-F5344CB8AC3E}">
        <p14:creationId xmlns:p14="http://schemas.microsoft.com/office/powerpoint/2010/main" val="71820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87B80-89A8-6E26-47AB-1B5DE4D66A3E}"/>
              </a:ext>
            </a:extLst>
          </p:cNvPr>
          <p:cNvSpPr>
            <a:spLocks noGrp="1"/>
          </p:cNvSpPr>
          <p:nvPr>
            <p:ph type="title"/>
          </p:nvPr>
        </p:nvSpPr>
        <p:spPr/>
        <p:txBody>
          <a:bodyPr/>
          <a:lstStyle/>
          <a:p>
            <a:r>
              <a:rPr lang="zh-CN" altLang="en-US" dirty="0"/>
              <a:t>取 </a:t>
            </a:r>
            <a:r>
              <a:rPr lang="en-US" altLang="zh-CN" dirty="0" err="1"/>
              <a:t>lowbit</a:t>
            </a:r>
            <a:r>
              <a:rPr lang="en-US" altLang="zh-CN" dirty="0"/>
              <a:t> </a:t>
            </a:r>
            <a:r>
              <a:rPr lang="zh-CN" altLang="en-US" dirty="0"/>
              <a:t>的修改复杂度</a:t>
            </a:r>
          </a:p>
        </p:txBody>
      </p:sp>
      <p:sp>
        <p:nvSpPr>
          <p:cNvPr id="3" name="内容占位符 2">
            <a:extLst>
              <a:ext uri="{FF2B5EF4-FFF2-40B4-BE49-F238E27FC236}">
                <a16:creationId xmlns:a16="http://schemas.microsoft.com/office/drawing/2014/main" id="{CB49D2D9-8D8C-E2B7-382A-7A718977081A}"/>
              </a:ext>
            </a:extLst>
          </p:cNvPr>
          <p:cNvSpPr>
            <a:spLocks noGrp="1"/>
          </p:cNvSpPr>
          <p:nvPr>
            <p:ph idx="1"/>
          </p:nvPr>
        </p:nvSpPr>
        <p:spPr/>
        <p:txBody>
          <a:bodyPr/>
          <a:lstStyle/>
          <a:p>
            <a:r>
              <a:rPr lang="zh-CN" altLang="en-US" dirty="0"/>
              <a:t>答案：</a:t>
            </a:r>
            <a:endParaRPr lang="en-US" altLang="zh-CN" dirty="0"/>
          </a:p>
          <a:p>
            <a:r>
              <a:rPr lang="zh-CN" altLang="en-US" dirty="0"/>
              <a:t>比 </a:t>
            </a:r>
            <a:r>
              <a:rPr lang="en-US" altLang="zh-CN" dirty="0" err="1"/>
              <a:t>i</a:t>
            </a:r>
            <a:r>
              <a:rPr lang="en-US" altLang="zh-CN" dirty="0"/>
              <a:t> </a:t>
            </a:r>
            <a:r>
              <a:rPr lang="zh-CN" altLang="en-US" dirty="0"/>
              <a:t>大且 </a:t>
            </a:r>
            <a:r>
              <a:rPr lang="en-US" altLang="zh-CN" dirty="0" err="1"/>
              <a:t>lowbit</a:t>
            </a:r>
            <a:r>
              <a:rPr lang="en-US" altLang="zh-CN" dirty="0"/>
              <a:t> </a:t>
            </a:r>
            <a:r>
              <a:rPr lang="zh-CN" altLang="en-US" dirty="0"/>
              <a:t>只能出现在原来的 “</a:t>
            </a:r>
            <a:r>
              <a:rPr lang="en-US" altLang="zh-CN" dirty="0"/>
              <a:t>0</a:t>
            </a:r>
            <a:r>
              <a:rPr lang="zh-CN" altLang="en-US" dirty="0"/>
              <a:t>” 的位置上的所有的数</a:t>
            </a:r>
            <a:endParaRPr lang="en-US" altLang="zh-CN" dirty="0"/>
          </a:p>
          <a:p>
            <a:endParaRPr lang="en-US" altLang="zh-CN" dirty="0"/>
          </a:p>
          <a:p>
            <a:pPr marL="0" indent="0">
              <a:buNone/>
            </a:pPr>
            <a:r>
              <a:rPr lang="zh-CN" altLang="en-US" dirty="0"/>
              <a:t>因此复杂度是 </a:t>
            </a:r>
            <a:r>
              <a:rPr lang="en-US" altLang="zh-CN" dirty="0"/>
              <a:t>O(log n) </a:t>
            </a:r>
            <a:r>
              <a:rPr lang="zh-CN" altLang="en-US" dirty="0"/>
              <a:t>的。</a:t>
            </a:r>
            <a:endParaRPr lang="en-US" altLang="zh-CN" dirty="0"/>
          </a:p>
          <a:p>
            <a:endParaRPr lang="en-US" altLang="zh-CN" dirty="0"/>
          </a:p>
        </p:txBody>
      </p:sp>
    </p:spTree>
    <p:extLst>
      <p:ext uri="{BB962C8B-B14F-4D97-AF65-F5344CB8AC3E}">
        <p14:creationId xmlns:p14="http://schemas.microsoft.com/office/powerpoint/2010/main" val="4267770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BBA2C-7BC3-8F55-B23A-552C3C64A5EA}"/>
              </a:ext>
            </a:extLst>
          </p:cNvPr>
          <p:cNvSpPr>
            <a:spLocks noGrp="1"/>
          </p:cNvSpPr>
          <p:nvPr>
            <p:ph type="title"/>
          </p:nvPr>
        </p:nvSpPr>
        <p:spPr/>
        <p:txBody>
          <a:bodyPr/>
          <a:lstStyle/>
          <a:p>
            <a:r>
              <a:rPr lang="zh-CN" altLang="en-US" dirty="0"/>
              <a:t>几何表示（数形结合）</a:t>
            </a:r>
          </a:p>
        </p:txBody>
      </p:sp>
      <p:pic>
        <p:nvPicPr>
          <p:cNvPr id="5" name="内容占位符 4">
            <a:extLst>
              <a:ext uri="{FF2B5EF4-FFF2-40B4-BE49-F238E27FC236}">
                <a16:creationId xmlns:a16="http://schemas.microsoft.com/office/drawing/2014/main" id="{28250363-B4E9-1AD7-9321-B7FF45ADB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705" y="1794597"/>
            <a:ext cx="4471099" cy="4351338"/>
          </a:xfrm>
        </p:spPr>
      </p:pic>
      <p:sp>
        <p:nvSpPr>
          <p:cNvPr id="6" name="文本框 5">
            <a:extLst>
              <a:ext uri="{FF2B5EF4-FFF2-40B4-BE49-F238E27FC236}">
                <a16:creationId xmlns:a16="http://schemas.microsoft.com/office/drawing/2014/main" id="{011AE0D3-52A6-76DF-2A4C-BC4FD36BBAEC}"/>
              </a:ext>
            </a:extLst>
          </p:cNvPr>
          <p:cNvSpPr txBox="1"/>
          <p:nvPr/>
        </p:nvSpPr>
        <p:spPr>
          <a:xfrm flipH="1">
            <a:off x="5936671" y="3136612"/>
            <a:ext cx="5507183" cy="584775"/>
          </a:xfrm>
          <a:prstGeom prst="rect">
            <a:avLst/>
          </a:prstGeom>
          <a:noFill/>
        </p:spPr>
        <p:txBody>
          <a:bodyPr wrap="square" rtlCol="0">
            <a:spAutoFit/>
          </a:bodyPr>
          <a:lstStyle/>
          <a:p>
            <a:r>
              <a:rPr lang="zh-CN" altLang="en-US" sz="3200" dirty="0"/>
              <a:t>下附一种群友给出的几何证明</a:t>
            </a:r>
          </a:p>
        </p:txBody>
      </p:sp>
    </p:spTree>
    <p:extLst>
      <p:ext uri="{BB962C8B-B14F-4D97-AF65-F5344CB8AC3E}">
        <p14:creationId xmlns:p14="http://schemas.microsoft.com/office/powerpoint/2010/main" val="460189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2D567-D238-50D0-6E83-D957770C198F}"/>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96349786-3925-D51C-9C8E-4BF7DC805A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549590" cy="6802582"/>
          </a:xfrm>
        </p:spPr>
      </p:pic>
    </p:spTree>
    <p:extLst>
      <p:ext uri="{BB962C8B-B14F-4D97-AF65-F5344CB8AC3E}">
        <p14:creationId xmlns:p14="http://schemas.microsoft.com/office/powerpoint/2010/main" val="2720343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EDFCE-0AB6-F816-B1BA-56175E5EE62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C735328-A4E1-E392-6B48-5381F42BF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491421" cy="6809509"/>
          </a:xfrm>
        </p:spPr>
      </p:pic>
    </p:spTree>
    <p:extLst>
      <p:ext uri="{BB962C8B-B14F-4D97-AF65-F5344CB8AC3E}">
        <p14:creationId xmlns:p14="http://schemas.microsoft.com/office/powerpoint/2010/main" val="2492217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80B2A-67A8-83E2-B2EF-0B12F37B5B2D}"/>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C604D65D-7B17-0D7C-A9E3-652910D7B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38" y="110837"/>
            <a:ext cx="12400169" cy="3844636"/>
          </a:xfrm>
        </p:spPr>
      </p:pic>
    </p:spTree>
    <p:extLst>
      <p:ext uri="{BB962C8B-B14F-4D97-AF65-F5344CB8AC3E}">
        <p14:creationId xmlns:p14="http://schemas.microsoft.com/office/powerpoint/2010/main" val="858124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547CE-40AF-68FE-7C32-3BA1E0A60547}"/>
              </a:ext>
            </a:extLst>
          </p:cNvPr>
          <p:cNvSpPr>
            <a:spLocks noGrp="1"/>
          </p:cNvSpPr>
          <p:nvPr>
            <p:ph type="title"/>
          </p:nvPr>
        </p:nvSpPr>
        <p:spPr/>
        <p:txBody>
          <a:bodyPr/>
          <a:lstStyle/>
          <a:p>
            <a:r>
              <a:rPr lang="zh-CN" altLang="en-US" dirty="0"/>
              <a:t>树状数组</a:t>
            </a:r>
            <a:r>
              <a:rPr lang="en-US" altLang="zh-CN" dirty="0"/>
              <a:t>—</a:t>
            </a:r>
            <a:r>
              <a:rPr lang="zh-CN" altLang="en-US" dirty="0"/>
              <a:t>代码实现</a:t>
            </a:r>
          </a:p>
        </p:txBody>
      </p:sp>
      <p:sp>
        <p:nvSpPr>
          <p:cNvPr id="3" name="内容占位符 2">
            <a:extLst>
              <a:ext uri="{FF2B5EF4-FFF2-40B4-BE49-F238E27FC236}">
                <a16:creationId xmlns:a16="http://schemas.microsoft.com/office/drawing/2014/main" id="{54573DA0-8C31-AB45-4ACF-C54CCDF3B7B7}"/>
              </a:ext>
            </a:extLst>
          </p:cNvPr>
          <p:cNvSpPr>
            <a:spLocks noGrp="1"/>
          </p:cNvSpPr>
          <p:nvPr>
            <p:ph idx="1"/>
          </p:nvPr>
        </p:nvSpPr>
        <p:spPr>
          <a:xfrm>
            <a:off x="838199" y="1825625"/>
            <a:ext cx="10515600" cy="4351338"/>
          </a:xfrm>
        </p:spPr>
        <p:txBody>
          <a:bodyPr/>
          <a:lstStyle/>
          <a:p>
            <a:r>
              <a:rPr lang="en-US" altLang="zh-CN" dirty="0"/>
              <a:t>P3374</a:t>
            </a:r>
          </a:p>
          <a:p>
            <a:endParaRPr lang="en-US" altLang="zh-CN" dirty="0"/>
          </a:p>
          <a:p>
            <a:r>
              <a:rPr lang="en-US" altLang="zh-CN" dirty="0" err="1"/>
              <a:t>Lowbit</a:t>
            </a:r>
            <a:r>
              <a:rPr lang="en-US" altLang="zh-CN" dirty="0"/>
              <a:t>(x)=x &amp; -x</a:t>
            </a:r>
            <a:endParaRPr lang="zh-CN" altLang="en-US" dirty="0"/>
          </a:p>
        </p:txBody>
      </p:sp>
      <p:pic>
        <p:nvPicPr>
          <p:cNvPr id="5" name="图片 4">
            <a:extLst>
              <a:ext uri="{FF2B5EF4-FFF2-40B4-BE49-F238E27FC236}">
                <a16:creationId xmlns:a16="http://schemas.microsoft.com/office/drawing/2014/main" id="{6E8AD067-030C-17B6-F777-403F39710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365125"/>
            <a:ext cx="6010925" cy="5980257"/>
          </a:xfrm>
          <a:prstGeom prst="rect">
            <a:avLst/>
          </a:prstGeom>
        </p:spPr>
      </p:pic>
    </p:spTree>
    <p:extLst>
      <p:ext uri="{BB962C8B-B14F-4D97-AF65-F5344CB8AC3E}">
        <p14:creationId xmlns:p14="http://schemas.microsoft.com/office/powerpoint/2010/main" val="3893919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90E75-626F-16D9-E3D4-2EEE61B33C12}"/>
              </a:ext>
            </a:extLst>
          </p:cNvPr>
          <p:cNvSpPr>
            <a:spLocks noGrp="1"/>
          </p:cNvSpPr>
          <p:nvPr>
            <p:ph type="title"/>
          </p:nvPr>
        </p:nvSpPr>
        <p:spPr/>
        <p:txBody>
          <a:bodyPr/>
          <a:lstStyle/>
          <a:p>
            <a:r>
              <a:rPr lang="zh-CN" altLang="en-US" dirty="0"/>
              <a:t>思考题</a:t>
            </a:r>
          </a:p>
        </p:txBody>
      </p:sp>
      <p:sp>
        <p:nvSpPr>
          <p:cNvPr id="3" name="内容占位符 2">
            <a:extLst>
              <a:ext uri="{FF2B5EF4-FFF2-40B4-BE49-F238E27FC236}">
                <a16:creationId xmlns:a16="http://schemas.microsoft.com/office/drawing/2014/main" id="{284DEA76-C235-B273-7951-3EB33592398D}"/>
              </a:ext>
            </a:extLst>
          </p:cNvPr>
          <p:cNvSpPr>
            <a:spLocks noGrp="1"/>
          </p:cNvSpPr>
          <p:nvPr>
            <p:ph idx="1"/>
          </p:nvPr>
        </p:nvSpPr>
        <p:spPr/>
        <p:txBody>
          <a:bodyPr/>
          <a:lstStyle/>
          <a:p>
            <a:r>
              <a:rPr lang="en-US" altLang="zh-CN" dirty="0">
                <a:hlinkClick r:id="rId2"/>
              </a:rPr>
              <a:t>https://codeforces.com/contest/1977/problem/B</a:t>
            </a:r>
            <a:endParaRPr lang="en-US" altLang="zh-CN" dirty="0"/>
          </a:p>
          <a:p>
            <a:pPr marL="0" indent="0">
              <a:buNone/>
            </a:pPr>
            <a:r>
              <a:rPr lang="zh-CN" altLang="en-US" dirty="0"/>
              <a:t>（运用树状数组修改操作的代数证明的思想）</a:t>
            </a:r>
          </a:p>
        </p:txBody>
      </p:sp>
    </p:spTree>
    <p:extLst>
      <p:ext uri="{BB962C8B-B14F-4D97-AF65-F5344CB8AC3E}">
        <p14:creationId xmlns:p14="http://schemas.microsoft.com/office/powerpoint/2010/main" val="246275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01BB7-CE8D-DFA4-108E-E4A1A0108A16}"/>
              </a:ext>
            </a:extLst>
          </p:cNvPr>
          <p:cNvSpPr>
            <a:spLocks noGrp="1"/>
          </p:cNvSpPr>
          <p:nvPr>
            <p:ph type="title"/>
          </p:nvPr>
        </p:nvSpPr>
        <p:spPr/>
        <p:txBody>
          <a:bodyPr/>
          <a:lstStyle/>
          <a:p>
            <a:r>
              <a:rPr lang="zh-CN" altLang="en-US" dirty="0"/>
              <a:t>小根堆</a:t>
            </a:r>
            <a:r>
              <a:rPr lang="en-US" altLang="zh-CN" dirty="0"/>
              <a:t>—</a:t>
            </a:r>
            <a:r>
              <a:rPr lang="zh-CN" altLang="en-US" dirty="0"/>
              <a:t>基本性质</a:t>
            </a:r>
          </a:p>
        </p:txBody>
      </p:sp>
      <p:sp>
        <p:nvSpPr>
          <p:cNvPr id="3" name="内容占位符 2">
            <a:extLst>
              <a:ext uri="{FF2B5EF4-FFF2-40B4-BE49-F238E27FC236}">
                <a16:creationId xmlns:a16="http://schemas.microsoft.com/office/drawing/2014/main" id="{9F1E8463-F599-396F-8C01-5AF139313755}"/>
              </a:ext>
            </a:extLst>
          </p:cNvPr>
          <p:cNvSpPr>
            <a:spLocks noGrp="1"/>
          </p:cNvSpPr>
          <p:nvPr>
            <p:ph idx="1"/>
          </p:nvPr>
        </p:nvSpPr>
        <p:spPr/>
        <p:txBody>
          <a:bodyPr/>
          <a:lstStyle/>
          <a:p>
            <a:r>
              <a:rPr lang="zh-CN" altLang="en-US" dirty="0"/>
              <a:t>为了解决这个问题，我们要引入小根堆。</a:t>
            </a:r>
            <a:endParaRPr lang="en-US" altLang="zh-CN" dirty="0"/>
          </a:p>
          <a:p>
            <a:r>
              <a:rPr lang="zh-CN" altLang="en-US" dirty="0"/>
              <a:t>它是一颗</a:t>
            </a:r>
            <a:r>
              <a:rPr lang="zh-CN" altLang="en-US" dirty="0">
                <a:highlight>
                  <a:srgbClr val="FFFF00"/>
                </a:highlight>
              </a:rPr>
              <a:t>完全二叉树</a:t>
            </a:r>
            <a:r>
              <a:rPr lang="zh-CN" altLang="en-US" dirty="0"/>
              <a:t>，  每个结点都有一个权值。</a:t>
            </a:r>
            <a:endParaRPr lang="en-US" altLang="zh-CN" dirty="0"/>
          </a:p>
          <a:p>
            <a:r>
              <a:rPr lang="zh-CN" altLang="en-US" u="sng" dirty="0"/>
              <a:t>根结点</a:t>
            </a:r>
            <a:r>
              <a:rPr lang="zh-CN" altLang="en-US" dirty="0"/>
              <a:t>的权值是整棵树所有结点的权值里面</a:t>
            </a:r>
            <a:r>
              <a:rPr lang="zh-CN" altLang="en-US" b="1" dirty="0"/>
              <a:t>最小</a:t>
            </a:r>
            <a:r>
              <a:rPr lang="zh-CN" altLang="en-US" dirty="0"/>
              <a:t>的。</a:t>
            </a:r>
            <a:endParaRPr lang="en-US" altLang="zh-CN" dirty="0"/>
          </a:p>
          <a:p>
            <a:r>
              <a:rPr lang="zh-CN" altLang="en-US" dirty="0"/>
              <a:t>这棵树的任意一个结点的权值</a:t>
            </a:r>
            <a:r>
              <a:rPr lang="zh-CN" altLang="en-US" b="1" dirty="0"/>
              <a:t>小于</a:t>
            </a:r>
            <a:r>
              <a:rPr lang="zh-CN" altLang="en-US" dirty="0"/>
              <a:t>（或等于）其</a:t>
            </a:r>
            <a:r>
              <a:rPr lang="zh-CN" altLang="en-US" i="1" dirty="0"/>
              <a:t>左右儿子</a:t>
            </a:r>
            <a:r>
              <a:rPr lang="zh-CN" altLang="en-US" dirty="0"/>
              <a:t>的权值。</a:t>
            </a:r>
            <a:endParaRPr lang="en-US" altLang="zh-CN" dirty="0"/>
          </a:p>
          <a:p>
            <a:pPr marL="0" indent="0">
              <a:buNone/>
            </a:pPr>
            <a:r>
              <a:rPr lang="zh-CN" altLang="en-US" dirty="0"/>
              <a:t>如右图</a:t>
            </a:r>
            <a:endParaRPr lang="en-US" altLang="zh-CN" dirty="0"/>
          </a:p>
        </p:txBody>
      </p:sp>
      <p:sp>
        <p:nvSpPr>
          <p:cNvPr id="4" name="AutoShape 2" descr="二叉堆的插入操作">
            <a:extLst>
              <a:ext uri="{FF2B5EF4-FFF2-40B4-BE49-F238E27FC236}">
                <a16:creationId xmlns:a16="http://schemas.microsoft.com/office/drawing/2014/main" id="{A605091A-90AD-1A28-E618-BA4AA4D6CF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112F6433-BB6D-4058-D986-9EE939F9F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864" y="3774124"/>
            <a:ext cx="7148423" cy="3026365"/>
          </a:xfrm>
          <a:prstGeom prst="rect">
            <a:avLst/>
          </a:prstGeom>
        </p:spPr>
      </p:pic>
    </p:spTree>
    <p:extLst>
      <p:ext uri="{BB962C8B-B14F-4D97-AF65-F5344CB8AC3E}">
        <p14:creationId xmlns:p14="http://schemas.microsoft.com/office/powerpoint/2010/main" val="54193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E0DEB-7C7E-20D7-030D-A79CA2111F1F}"/>
              </a:ext>
            </a:extLst>
          </p:cNvPr>
          <p:cNvSpPr>
            <a:spLocks noGrp="1"/>
          </p:cNvSpPr>
          <p:nvPr>
            <p:ph type="title"/>
          </p:nvPr>
        </p:nvSpPr>
        <p:spPr/>
        <p:txBody>
          <a:bodyPr/>
          <a:lstStyle/>
          <a:p>
            <a:r>
              <a:rPr lang="en-US" altLang="zh-CN" dirty="0"/>
              <a:t>CF1977B</a:t>
            </a:r>
          </a:p>
        </p:txBody>
      </p:sp>
      <p:pic>
        <p:nvPicPr>
          <p:cNvPr id="5" name="内容占位符 4">
            <a:extLst>
              <a:ext uri="{FF2B5EF4-FFF2-40B4-BE49-F238E27FC236}">
                <a16:creationId xmlns:a16="http://schemas.microsoft.com/office/drawing/2014/main" id="{3BDB8081-6499-DF46-8CC2-6495A591F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581" y="244420"/>
            <a:ext cx="6891752" cy="6053447"/>
          </a:xfrm>
        </p:spPr>
      </p:pic>
    </p:spTree>
    <p:extLst>
      <p:ext uri="{BB962C8B-B14F-4D97-AF65-F5344CB8AC3E}">
        <p14:creationId xmlns:p14="http://schemas.microsoft.com/office/powerpoint/2010/main" val="1756879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E0249-0BBA-7261-935C-E492B1D055CE}"/>
              </a:ext>
            </a:extLst>
          </p:cNvPr>
          <p:cNvSpPr>
            <a:spLocks noGrp="1"/>
          </p:cNvSpPr>
          <p:nvPr>
            <p:ph type="title"/>
          </p:nvPr>
        </p:nvSpPr>
        <p:spPr/>
        <p:txBody>
          <a:bodyPr/>
          <a:lstStyle/>
          <a:p>
            <a:r>
              <a:rPr lang="zh-CN" altLang="en-US" dirty="0"/>
              <a:t>思考题题解</a:t>
            </a:r>
          </a:p>
        </p:txBody>
      </p:sp>
      <p:sp>
        <p:nvSpPr>
          <p:cNvPr id="7" name="内容占位符 6">
            <a:extLst>
              <a:ext uri="{FF2B5EF4-FFF2-40B4-BE49-F238E27FC236}">
                <a16:creationId xmlns:a16="http://schemas.microsoft.com/office/drawing/2014/main" id="{630EAF54-9079-1E6E-DE1E-820644139B6C}"/>
              </a:ext>
            </a:extLst>
          </p:cNvPr>
          <p:cNvSpPr>
            <a:spLocks noGrp="1"/>
          </p:cNvSpPr>
          <p:nvPr>
            <p:ph idx="1"/>
          </p:nvPr>
        </p:nvSpPr>
        <p:spPr>
          <a:xfrm>
            <a:off x="554181" y="1825625"/>
            <a:ext cx="10515600" cy="4351338"/>
          </a:xfrm>
        </p:spPr>
        <p:txBody>
          <a:bodyPr/>
          <a:lstStyle/>
          <a:p>
            <a:r>
              <a:rPr lang="en-US" altLang="zh-CN" dirty="0"/>
              <a:t> </a:t>
            </a:r>
            <a:r>
              <a:rPr lang="zh-CN" altLang="en-US" dirty="0"/>
              <a:t>考虑直接二进制拆分一个数</a:t>
            </a:r>
            <a:endParaRPr lang="en-US" altLang="zh-CN" dirty="0"/>
          </a:p>
          <a:p>
            <a:r>
              <a:rPr lang="zh-CN" altLang="en-US" dirty="0"/>
              <a:t>发现会有一些连续的“</a:t>
            </a:r>
            <a:r>
              <a:rPr lang="en-US" altLang="zh-CN" dirty="0"/>
              <a:t>1</a:t>
            </a:r>
            <a:r>
              <a:rPr lang="zh-CN" altLang="en-US" dirty="0"/>
              <a:t>”使得</a:t>
            </a:r>
            <a:endParaRPr lang="en-US" altLang="zh-CN" dirty="0"/>
          </a:p>
          <a:p>
            <a:pPr marL="0" indent="0">
              <a:buNone/>
            </a:pPr>
            <a:r>
              <a:rPr lang="zh-CN" altLang="en-US" dirty="0"/>
              <a:t>不能满足条件</a:t>
            </a:r>
            <a:r>
              <a:rPr lang="en-US" altLang="zh-CN" dirty="0"/>
              <a:t>4</a:t>
            </a:r>
          </a:p>
          <a:p>
            <a:pPr marL="0" indent="0">
              <a:buNone/>
            </a:pPr>
            <a:r>
              <a:rPr lang="zh-CN" altLang="en-US" dirty="0"/>
              <a:t>直接在遇到这种位置时把这位</a:t>
            </a:r>
            <a:endParaRPr lang="en-US" altLang="zh-CN" dirty="0"/>
          </a:p>
          <a:p>
            <a:pPr marL="0" indent="0">
              <a:buNone/>
            </a:pPr>
            <a:r>
              <a:rPr lang="zh-CN" altLang="en-US" dirty="0"/>
              <a:t>改成</a:t>
            </a:r>
            <a:r>
              <a:rPr lang="en-US" altLang="zh-CN" dirty="0"/>
              <a:t>-1</a:t>
            </a:r>
            <a:r>
              <a:rPr lang="zh-CN" altLang="en-US" dirty="0"/>
              <a:t>，整个数加</a:t>
            </a:r>
            <a:r>
              <a:rPr lang="en-US" altLang="zh-CN" dirty="0" err="1"/>
              <a:t>lowbit</a:t>
            </a:r>
            <a:endParaRPr lang="en-US" altLang="zh-CN" dirty="0"/>
          </a:p>
        </p:txBody>
      </p:sp>
      <p:pic>
        <p:nvPicPr>
          <p:cNvPr id="11" name="图片 10">
            <a:extLst>
              <a:ext uri="{FF2B5EF4-FFF2-40B4-BE49-F238E27FC236}">
                <a16:creationId xmlns:a16="http://schemas.microsoft.com/office/drawing/2014/main" id="{85713B87-D850-7A8F-EA31-862181111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375" y="831272"/>
            <a:ext cx="6551872" cy="5777345"/>
          </a:xfrm>
          <a:prstGeom prst="rect">
            <a:avLst/>
          </a:prstGeom>
        </p:spPr>
      </p:pic>
    </p:spTree>
    <p:extLst>
      <p:ext uri="{BB962C8B-B14F-4D97-AF65-F5344CB8AC3E}">
        <p14:creationId xmlns:p14="http://schemas.microsoft.com/office/powerpoint/2010/main" val="2429579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36782-BBFA-A078-723B-B267E7D02E8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00C49BB-7AE2-E22C-29CF-9095EDE5B068}"/>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EA26B861-9789-7AF3-CAFF-A167CC1B86BF}"/>
              </a:ext>
            </a:extLst>
          </p:cNvPr>
          <p:cNvSpPr/>
          <p:nvPr/>
        </p:nvSpPr>
        <p:spPr>
          <a:xfrm>
            <a:off x="4272424" y="2967335"/>
            <a:ext cx="3647153"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谢谢大家！</a:t>
            </a:r>
          </a:p>
        </p:txBody>
      </p:sp>
    </p:spTree>
    <p:extLst>
      <p:ext uri="{BB962C8B-B14F-4D97-AF65-F5344CB8AC3E}">
        <p14:creationId xmlns:p14="http://schemas.microsoft.com/office/powerpoint/2010/main" val="288328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01BB7-CE8D-DFA4-108E-E4A1A0108A16}"/>
              </a:ext>
            </a:extLst>
          </p:cNvPr>
          <p:cNvSpPr>
            <a:spLocks noGrp="1"/>
          </p:cNvSpPr>
          <p:nvPr>
            <p:ph type="title"/>
          </p:nvPr>
        </p:nvSpPr>
        <p:spPr/>
        <p:txBody>
          <a:bodyPr/>
          <a:lstStyle/>
          <a:p>
            <a:r>
              <a:rPr lang="zh-CN" altLang="en-US" dirty="0"/>
              <a:t>小根堆</a:t>
            </a:r>
            <a:r>
              <a:rPr lang="en-US" altLang="zh-CN" dirty="0"/>
              <a:t>—</a:t>
            </a:r>
            <a:r>
              <a:rPr lang="zh-CN" altLang="en-US" dirty="0"/>
              <a:t>插入操作</a:t>
            </a:r>
          </a:p>
        </p:txBody>
      </p:sp>
      <p:sp>
        <p:nvSpPr>
          <p:cNvPr id="3" name="内容占位符 2">
            <a:extLst>
              <a:ext uri="{FF2B5EF4-FFF2-40B4-BE49-F238E27FC236}">
                <a16:creationId xmlns:a16="http://schemas.microsoft.com/office/drawing/2014/main" id="{9F1E8463-F599-396F-8C01-5AF139313755}"/>
              </a:ext>
            </a:extLst>
          </p:cNvPr>
          <p:cNvSpPr>
            <a:spLocks noGrp="1"/>
          </p:cNvSpPr>
          <p:nvPr>
            <p:ph idx="1"/>
          </p:nvPr>
        </p:nvSpPr>
        <p:spPr/>
        <p:txBody>
          <a:bodyPr/>
          <a:lstStyle/>
          <a:p>
            <a:r>
              <a:rPr lang="zh-CN" altLang="en-US" dirty="0"/>
              <a:t>当我们向这个小根堆插入一个新的元素，为了满足完全二叉树只能在最后一层有空缺，我们首先要将这个新的元素添加到这个小根堆的最后一个位置的后面。</a:t>
            </a:r>
            <a:endParaRPr lang="en-US" altLang="zh-CN" dirty="0"/>
          </a:p>
          <a:p>
            <a:r>
              <a:rPr lang="zh-CN" altLang="en-US" dirty="0"/>
              <a:t>很快我们发现，这样可能会让堆的第二个性质不满足（父亲＜儿子）</a:t>
            </a:r>
            <a:endParaRPr lang="en-US" altLang="zh-CN" dirty="0"/>
          </a:p>
        </p:txBody>
      </p:sp>
      <p:sp>
        <p:nvSpPr>
          <p:cNvPr id="4" name="AutoShape 2" descr="二叉堆的插入操作">
            <a:extLst>
              <a:ext uri="{FF2B5EF4-FFF2-40B4-BE49-F238E27FC236}">
                <a16:creationId xmlns:a16="http://schemas.microsoft.com/office/drawing/2014/main" id="{A605091A-90AD-1A28-E618-BA4AA4D6CF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112F6433-BB6D-4058-D986-9EE939F9F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864" y="3774124"/>
            <a:ext cx="7148423" cy="3026365"/>
          </a:xfrm>
          <a:prstGeom prst="rect">
            <a:avLst/>
          </a:prstGeom>
        </p:spPr>
      </p:pic>
      <p:cxnSp>
        <p:nvCxnSpPr>
          <p:cNvPr id="6" name="直接连接符 5">
            <a:extLst>
              <a:ext uri="{FF2B5EF4-FFF2-40B4-BE49-F238E27FC236}">
                <a16:creationId xmlns:a16="http://schemas.microsoft.com/office/drawing/2014/main" id="{2CF675D0-8033-40D3-1B02-DF6DE6256928}"/>
              </a:ext>
            </a:extLst>
          </p:cNvPr>
          <p:cNvCxnSpPr/>
          <p:nvPr/>
        </p:nvCxnSpPr>
        <p:spPr>
          <a:xfrm>
            <a:off x="3646098" y="5929223"/>
            <a:ext cx="5175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D7431219-D9F2-1F2A-EA8D-4E2861DA812A}"/>
              </a:ext>
            </a:extLst>
          </p:cNvPr>
          <p:cNvGrpSpPr/>
          <p:nvPr/>
        </p:nvGrpSpPr>
        <p:grpSpPr>
          <a:xfrm>
            <a:off x="3680432" y="6008203"/>
            <a:ext cx="550440" cy="694800"/>
            <a:chOff x="3680432" y="6008203"/>
            <a:chExt cx="550440" cy="694800"/>
          </a:xfrm>
        </p:grpSpPr>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040C786B-665F-04EA-7236-511A381A074C}"/>
                    </a:ext>
                  </a:extLst>
                </p14:cNvPr>
                <p14:cNvContentPartPr/>
                <p14:nvPr/>
              </p14:nvContentPartPr>
              <p14:xfrm>
                <a:off x="3680432" y="6008203"/>
                <a:ext cx="228960" cy="236520"/>
              </p14:xfrm>
            </p:contentPart>
          </mc:Choice>
          <mc:Fallback xmlns="">
            <p:pic>
              <p:nvPicPr>
                <p:cNvPr id="7" name="墨迹 6">
                  <a:extLst>
                    <a:ext uri="{FF2B5EF4-FFF2-40B4-BE49-F238E27FC236}">
                      <a16:creationId xmlns:a16="http://schemas.microsoft.com/office/drawing/2014/main" id="{040C786B-665F-04EA-7236-511A381A074C}"/>
                    </a:ext>
                  </a:extLst>
                </p:cNvPr>
                <p:cNvPicPr/>
                <p:nvPr/>
              </p:nvPicPr>
              <p:blipFill>
                <a:blip r:embed="rId4"/>
                <a:stretch>
                  <a:fillRect/>
                </a:stretch>
              </p:blipFill>
              <p:spPr>
                <a:xfrm>
                  <a:off x="3674312" y="6002083"/>
                  <a:ext cx="2412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07F06D0F-D362-449F-6795-C5CA238AF1AF}"/>
                    </a:ext>
                  </a:extLst>
                </p14:cNvPr>
                <p14:cNvContentPartPr/>
                <p14:nvPr/>
              </p14:nvContentPartPr>
              <p14:xfrm>
                <a:off x="3898592" y="6296923"/>
                <a:ext cx="332280" cy="264960"/>
              </p14:xfrm>
            </p:contentPart>
          </mc:Choice>
          <mc:Fallback xmlns="">
            <p:pic>
              <p:nvPicPr>
                <p:cNvPr id="9" name="墨迹 8">
                  <a:extLst>
                    <a:ext uri="{FF2B5EF4-FFF2-40B4-BE49-F238E27FC236}">
                      <a16:creationId xmlns:a16="http://schemas.microsoft.com/office/drawing/2014/main" id="{07F06D0F-D362-449F-6795-C5CA238AF1AF}"/>
                    </a:ext>
                  </a:extLst>
                </p:cNvPr>
                <p:cNvPicPr/>
                <p:nvPr/>
              </p:nvPicPr>
              <p:blipFill>
                <a:blip r:embed="rId6"/>
                <a:stretch>
                  <a:fillRect/>
                </a:stretch>
              </p:blipFill>
              <p:spPr>
                <a:xfrm>
                  <a:off x="3892472" y="6290803"/>
                  <a:ext cx="3445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墨迹 9">
                  <a:extLst>
                    <a:ext uri="{FF2B5EF4-FFF2-40B4-BE49-F238E27FC236}">
                      <a16:creationId xmlns:a16="http://schemas.microsoft.com/office/drawing/2014/main" id="{E1CB4B42-A9E1-D506-580B-CCA97CAE7FA5}"/>
                    </a:ext>
                  </a:extLst>
                </p14:cNvPr>
                <p14:cNvContentPartPr/>
                <p14:nvPr/>
              </p14:nvContentPartPr>
              <p14:xfrm>
                <a:off x="4094072" y="6301603"/>
                <a:ext cx="6480" cy="401400"/>
              </p14:xfrm>
            </p:contentPart>
          </mc:Choice>
          <mc:Fallback xmlns="">
            <p:pic>
              <p:nvPicPr>
                <p:cNvPr id="10" name="墨迹 9">
                  <a:extLst>
                    <a:ext uri="{FF2B5EF4-FFF2-40B4-BE49-F238E27FC236}">
                      <a16:creationId xmlns:a16="http://schemas.microsoft.com/office/drawing/2014/main" id="{E1CB4B42-A9E1-D506-580B-CCA97CAE7FA5}"/>
                    </a:ext>
                  </a:extLst>
                </p:cNvPr>
                <p:cNvPicPr/>
                <p:nvPr/>
              </p:nvPicPr>
              <p:blipFill>
                <a:blip r:embed="rId8"/>
                <a:stretch>
                  <a:fillRect/>
                </a:stretch>
              </p:blipFill>
              <p:spPr>
                <a:xfrm>
                  <a:off x="4087952" y="6295483"/>
                  <a:ext cx="18720" cy="413640"/>
                </a:xfrm>
                <a:prstGeom prst="rect">
                  <a:avLst/>
                </a:prstGeom>
              </p:spPr>
            </p:pic>
          </mc:Fallback>
        </mc:AlternateContent>
      </p:grpSp>
    </p:spTree>
    <p:extLst>
      <p:ext uri="{BB962C8B-B14F-4D97-AF65-F5344CB8AC3E}">
        <p14:creationId xmlns:p14="http://schemas.microsoft.com/office/powerpoint/2010/main" val="140826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01BB7-CE8D-DFA4-108E-E4A1A0108A16}"/>
              </a:ext>
            </a:extLst>
          </p:cNvPr>
          <p:cNvSpPr>
            <a:spLocks noGrp="1"/>
          </p:cNvSpPr>
          <p:nvPr>
            <p:ph type="title"/>
          </p:nvPr>
        </p:nvSpPr>
        <p:spPr/>
        <p:txBody>
          <a:bodyPr/>
          <a:lstStyle/>
          <a:p>
            <a:r>
              <a:rPr lang="zh-CN" altLang="en-US" dirty="0"/>
              <a:t>小根堆</a:t>
            </a:r>
            <a:r>
              <a:rPr lang="en-US" altLang="zh-CN" dirty="0"/>
              <a:t>—</a:t>
            </a:r>
            <a:r>
              <a:rPr lang="zh-CN" altLang="en-US" dirty="0"/>
              <a:t>插入操作</a:t>
            </a:r>
          </a:p>
        </p:txBody>
      </p:sp>
      <p:sp>
        <p:nvSpPr>
          <p:cNvPr id="3" name="内容占位符 2">
            <a:extLst>
              <a:ext uri="{FF2B5EF4-FFF2-40B4-BE49-F238E27FC236}">
                <a16:creationId xmlns:a16="http://schemas.microsoft.com/office/drawing/2014/main" id="{9F1E8463-F599-396F-8C01-5AF139313755}"/>
              </a:ext>
            </a:extLst>
          </p:cNvPr>
          <p:cNvSpPr>
            <a:spLocks noGrp="1"/>
          </p:cNvSpPr>
          <p:nvPr>
            <p:ph idx="1"/>
          </p:nvPr>
        </p:nvSpPr>
        <p:spPr/>
        <p:txBody>
          <a:bodyPr/>
          <a:lstStyle/>
          <a:p>
            <a:r>
              <a:rPr lang="zh-CN" altLang="en-US" dirty="0"/>
              <a:t>于是就有了向上调整操作：从当前这个新插入的点开始判断，如果发现自己的权值比父亲结点的权值小，那么就和父亲结点交换。重复上述操作，直到不能交换为止。</a:t>
            </a:r>
            <a:endParaRPr lang="en-US" altLang="zh-CN" dirty="0"/>
          </a:p>
          <a:p>
            <a:r>
              <a:rPr lang="zh-CN" altLang="en-US" dirty="0"/>
              <a:t>想一想，这样为什么是对的？</a:t>
            </a:r>
            <a:endParaRPr lang="en-US" altLang="zh-CN" dirty="0"/>
          </a:p>
        </p:txBody>
      </p:sp>
      <p:sp>
        <p:nvSpPr>
          <p:cNvPr id="4" name="AutoShape 2" descr="二叉堆的插入操作">
            <a:extLst>
              <a:ext uri="{FF2B5EF4-FFF2-40B4-BE49-F238E27FC236}">
                <a16:creationId xmlns:a16="http://schemas.microsoft.com/office/drawing/2014/main" id="{A605091A-90AD-1A28-E618-BA4AA4D6CF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112F6433-BB6D-4058-D986-9EE939F9F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864" y="3774124"/>
            <a:ext cx="7148423" cy="3026365"/>
          </a:xfrm>
          <a:prstGeom prst="rect">
            <a:avLst/>
          </a:prstGeom>
        </p:spPr>
      </p:pic>
      <p:cxnSp>
        <p:nvCxnSpPr>
          <p:cNvPr id="6" name="直接连接符 5">
            <a:extLst>
              <a:ext uri="{FF2B5EF4-FFF2-40B4-BE49-F238E27FC236}">
                <a16:creationId xmlns:a16="http://schemas.microsoft.com/office/drawing/2014/main" id="{2CF675D0-8033-40D3-1B02-DF6DE6256928}"/>
              </a:ext>
            </a:extLst>
          </p:cNvPr>
          <p:cNvCxnSpPr/>
          <p:nvPr/>
        </p:nvCxnSpPr>
        <p:spPr>
          <a:xfrm>
            <a:off x="3646098" y="5929223"/>
            <a:ext cx="5175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040C786B-665F-04EA-7236-511A381A074C}"/>
                  </a:ext>
                </a:extLst>
              </p14:cNvPr>
              <p14:cNvContentPartPr/>
              <p14:nvPr/>
            </p14:nvContentPartPr>
            <p14:xfrm>
              <a:off x="3680432" y="6008203"/>
              <a:ext cx="228960" cy="236520"/>
            </p14:xfrm>
          </p:contentPart>
        </mc:Choice>
        <mc:Fallback xmlns="">
          <p:pic>
            <p:nvPicPr>
              <p:cNvPr id="7" name="墨迹 6">
                <a:extLst>
                  <a:ext uri="{FF2B5EF4-FFF2-40B4-BE49-F238E27FC236}">
                    <a16:creationId xmlns:a16="http://schemas.microsoft.com/office/drawing/2014/main" id="{040C786B-665F-04EA-7236-511A381A074C}"/>
                  </a:ext>
                </a:extLst>
              </p:cNvPr>
              <p:cNvPicPr/>
              <p:nvPr/>
            </p:nvPicPr>
            <p:blipFill>
              <a:blip r:embed="rId4"/>
              <a:stretch>
                <a:fillRect/>
              </a:stretch>
            </p:blipFill>
            <p:spPr>
              <a:xfrm>
                <a:off x="3674312" y="6002083"/>
                <a:ext cx="2412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墨迹 14">
                <a:extLst>
                  <a:ext uri="{FF2B5EF4-FFF2-40B4-BE49-F238E27FC236}">
                    <a16:creationId xmlns:a16="http://schemas.microsoft.com/office/drawing/2014/main" id="{249777F2-A010-F99D-5DFA-2CAB7C6CCA38}"/>
                  </a:ext>
                </a:extLst>
              </p14:cNvPr>
              <p14:cNvContentPartPr/>
              <p14:nvPr/>
            </p14:nvContentPartPr>
            <p14:xfrm>
              <a:off x="3296738" y="5644495"/>
              <a:ext cx="375480" cy="217800"/>
            </p14:xfrm>
          </p:contentPart>
        </mc:Choice>
        <mc:Fallback xmlns="">
          <p:pic>
            <p:nvPicPr>
              <p:cNvPr id="15" name="墨迹 14">
                <a:extLst>
                  <a:ext uri="{FF2B5EF4-FFF2-40B4-BE49-F238E27FC236}">
                    <a16:creationId xmlns:a16="http://schemas.microsoft.com/office/drawing/2014/main" id="{249777F2-A010-F99D-5DFA-2CAB7C6CCA38}"/>
                  </a:ext>
                </a:extLst>
              </p:cNvPr>
              <p:cNvPicPr/>
              <p:nvPr/>
            </p:nvPicPr>
            <p:blipFill>
              <a:blip r:embed="rId6"/>
              <a:stretch>
                <a:fillRect/>
              </a:stretch>
            </p:blipFill>
            <p:spPr>
              <a:xfrm>
                <a:off x="3243098" y="5536855"/>
                <a:ext cx="4831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墨迹 15">
                <a:extLst>
                  <a:ext uri="{FF2B5EF4-FFF2-40B4-BE49-F238E27FC236}">
                    <a16:creationId xmlns:a16="http://schemas.microsoft.com/office/drawing/2014/main" id="{B1F92C26-4B10-7610-7873-6A40FF45B5A3}"/>
                  </a:ext>
                </a:extLst>
              </p14:cNvPr>
              <p14:cNvContentPartPr/>
              <p14:nvPr/>
            </p14:nvContentPartPr>
            <p14:xfrm>
              <a:off x="3313818" y="5597335"/>
              <a:ext cx="332280" cy="264960"/>
            </p14:xfrm>
          </p:contentPart>
        </mc:Choice>
        <mc:Fallback xmlns="">
          <p:pic>
            <p:nvPicPr>
              <p:cNvPr id="16" name="墨迹 15">
                <a:extLst>
                  <a:ext uri="{FF2B5EF4-FFF2-40B4-BE49-F238E27FC236}">
                    <a16:creationId xmlns:a16="http://schemas.microsoft.com/office/drawing/2014/main" id="{B1F92C26-4B10-7610-7873-6A40FF45B5A3}"/>
                  </a:ext>
                </a:extLst>
              </p:cNvPr>
              <p:cNvPicPr/>
              <p:nvPr/>
            </p:nvPicPr>
            <p:blipFill>
              <a:blip r:embed="rId8"/>
              <a:stretch>
                <a:fillRect/>
              </a:stretch>
            </p:blipFill>
            <p:spPr>
              <a:xfrm>
                <a:off x="3307705" y="5591223"/>
                <a:ext cx="344507" cy="27718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墨迹 16">
                <a:extLst>
                  <a:ext uri="{FF2B5EF4-FFF2-40B4-BE49-F238E27FC236}">
                    <a16:creationId xmlns:a16="http://schemas.microsoft.com/office/drawing/2014/main" id="{9E17D054-4158-E360-1FC6-27773E5D8BEB}"/>
                  </a:ext>
                </a:extLst>
              </p14:cNvPr>
              <p14:cNvContentPartPr/>
              <p14:nvPr/>
            </p14:nvContentPartPr>
            <p14:xfrm>
              <a:off x="3509298" y="5602015"/>
              <a:ext cx="6480" cy="401400"/>
            </p14:xfrm>
          </p:contentPart>
        </mc:Choice>
        <mc:Fallback xmlns="">
          <p:pic>
            <p:nvPicPr>
              <p:cNvPr id="17" name="墨迹 16">
                <a:extLst>
                  <a:ext uri="{FF2B5EF4-FFF2-40B4-BE49-F238E27FC236}">
                    <a16:creationId xmlns:a16="http://schemas.microsoft.com/office/drawing/2014/main" id="{9E17D054-4158-E360-1FC6-27773E5D8BEB}"/>
                  </a:ext>
                </a:extLst>
              </p:cNvPr>
              <p:cNvPicPr/>
              <p:nvPr/>
            </p:nvPicPr>
            <p:blipFill>
              <a:blip r:embed="rId10"/>
              <a:stretch>
                <a:fillRect/>
              </a:stretch>
            </p:blipFill>
            <p:spPr>
              <a:xfrm>
                <a:off x="3503178" y="5595895"/>
                <a:ext cx="18720" cy="413640"/>
              </a:xfrm>
              <a:prstGeom prst="rect">
                <a:avLst/>
              </a:prstGeom>
            </p:spPr>
          </p:pic>
        </mc:Fallback>
      </mc:AlternateContent>
      <p:sp>
        <p:nvSpPr>
          <p:cNvPr id="18" name="文本框 17">
            <a:extLst>
              <a:ext uri="{FF2B5EF4-FFF2-40B4-BE49-F238E27FC236}">
                <a16:creationId xmlns:a16="http://schemas.microsoft.com/office/drawing/2014/main" id="{B44A8A16-1AA0-88F2-C4AB-5403D82F8987}"/>
              </a:ext>
            </a:extLst>
          </p:cNvPr>
          <p:cNvSpPr txBox="1"/>
          <p:nvPr/>
        </p:nvSpPr>
        <p:spPr>
          <a:xfrm>
            <a:off x="3810993" y="6114629"/>
            <a:ext cx="526106" cy="707886"/>
          </a:xfrm>
          <a:prstGeom prst="rect">
            <a:avLst/>
          </a:prstGeom>
          <a:noFill/>
        </p:spPr>
        <p:txBody>
          <a:bodyPr wrap="none" rtlCol="0">
            <a:spAutoFit/>
          </a:bodyPr>
          <a:lstStyle/>
          <a:p>
            <a:r>
              <a:rPr lang="en-US" altLang="zh-CN" sz="4000" dirty="0">
                <a:latin typeface="Arial Black" panose="020B0A04020102020204" pitchFamily="34" charset="0"/>
              </a:rPr>
              <a:t>5</a:t>
            </a:r>
            <a:endParaRPr lang="zh-CN" altLang="en-US" sz="4000"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1">
            <p14:nvContentPartPr>
              <p14:cNvPr id="19" name="墨迹 18">
                <a:extLst>
                  <a:ext uri="{FF2B5EF4-FFF2-40B4-BE49-F238E27FC236}">
                    <a16:creationId xmlns:a16="http://schemas.microsoft.com/office/drawing/2014/main" id="{8874899B-8E69-7F46-7932-3B05D9A08A7A}"/>
                  </a:ext>
                </a:extLst>
              </p14:cNvPr>
              <p14:cNvContentPartPr/>
              <p14:nvPr/>
            </p14:nvContentPartPr>
            <p14:xfrm>
              <a:off x="3346058" y="5645215"/>
              <a:ext cx="431280" cy="99720"/>
            </p14:xfrm>
          </p:contentPart>
        </mc:Choice>
        <mc:Fallback xmlns="">
          <p:pic>
            <p:nvPicPr>
              <p:cNvPr id="19" name="墨迹 18">
                <a:extLst>
                  <a:ext uri="{FF2B5EF4-FFF2-40B4-BE49-F238E27FC236}">
                    <a16:creationId xmlns:a16="http://schemas.microsoft.com/office/drawing/2014/main" id="{8874899B-8E69-7F46-7932-3B05D9A08A7A}"/>
                  </a:ext>
                </a:extLst>
              </p:cNvPr>
              <p:cNvPicPr/>
              <p:nvPr/>
            </p:nvPicPr>
            <p:blipFill>
              <a:blip r:embed="rId12"/>
              <a:stretch>
                <a:fillRect/>
              </a:stretch>
            </p:blipFill>
            <p:spPr>
              <a:xfrm>
                <a:off x="3292058" y="5537215"/>
                <a:ext cx="5389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墨迹 19">
                <a:extLst>
                  <a:ext uri="{FF2B5EF4-FFF2-40B4-BE49-F238E27FC236}">
                    <a16:creationId xmlns:a16="http://schemas.microsoft.com/office/drawing/2014/main" id="{08BF6585-2E3E-9C5D-9E92-805BDDECAAB9}"/>
                  </a:ext>
                </a:extLst>
              </p14:cNvPr>
              <p14:cNvContentPartPr/>
              <p14:nvPr/>
            </p14:nvContentPartPr>
            <p14:xfrm>
              <a:off x="3268298" y="5626495"/>
              <a:ext cx="385200" cy="332640"/>
            </p14:xfrm>
          </p:contentPart>
        </mc:Choice>
        <mc:Fallback xmlns="">
          <p:pic>
            <p:nvPicPr>
              <p:cNvPr id="20" name="墨迹 19">
                <a:extLst>
                  <a:ext uri="{FF2B5EF4-FFF2-40B4-BE49-F238E27FC236}">
                    <a16:creationId xmlns:a16="http://schemas.microsoft.com/office/drawing/2014/main" id="{08BF6585-2E3E-9C5D-9E92-805BDDECAAB9}"/>
                  </a:ext>
                </a:extLst>
              </p:cNvPr>
              <p:cNvPicPr/>
              <p:nvPr/>
            </p:nvPicPr>
            <p:blipFill>
              <a:blip r:embed="rId14"/>
              <a:stretch>
                <a:fillRect/>
              </a:stretch>
            </p:blipFill>
            <p:spPr>
              <a:xfrm>
                <a:off x="3262178" y="5620375"/>
                <a:ext cx="39744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墨迹 20">
                <a:extLst>
                  <a:ext uri="{FF2B5EF4-FFF2-40B4-BE49-F238E27FC236}">
                    <a16:creationId xmlns:a16="http://schemas.microsoft.com/office/drawing/2014/main" id="{F9B69215-B96D-BF52-F5D3-9B8BDB1B7A79}"/>
                  </a:ext>
                </a:extLst>
              </p14:cNvPr>
              <p14:cNvContentPartPr/>
              <p14:nvPr/>
            </p14:nvContentPartPr>
            <p14:xfrm>
              <a:off x="3251738" y="5595175"/>
              <a:ext cx="428760" cy="354240"/>
            </p14:xfrm>
          </p:contentPart>
        </mc:Choice>
        <mc:Fallback xmlns="">
          <p:pic>
            <p:nvPicPr>
              <p:cNvPr id="21" name="墨迹 20">
                <a:extLst>
                  <a:ext uri="{FF2B5EF4-FFF2-40B4-BE49-F238E27FC236}">
                    <a16:creationId xmlns:a16="http://schemas.microsoft.com/office/drawing/2014/main" id="{F9B69215-B96D-BF52-F5D3-9B8BDB1B7A79}"/>
                  </a:ext>
                </a:extLst>
              </p:cNvPr>
              <p:cNvPicPr/>
              <p:nvPr/>
            </p:nvPicPr>
            <p:blipFill>
              <a:blip r:embed="rId16"/>
              <a:stretch>
                <a:fillRect/>
              </a:stretch>
            </p:blipFill>
            <p:spPr>
              <a:xfrm>
                <a:off x="3189098" y="5532175"/>
                <a:ext cx="554400"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墨迹 21">
                <a:extLst>
                  <a:ext uri="{FF2B5EF4-FFF2-40B4-BE49-F238E27FC236}">
                    <a16:creationId xmlns:a16="http://schemas.microsoft.com/office/drawing/2014/main" id="{E5047D42-8CDA-1B90-D74B-926F6FF9466D}"/>
                  </a:ext>
                </a:extLst>
              </p14:cNvPr>
              <p14:cNvContentPartPr/>
              <p14:nvPr/>
            </p14:nvContentPartPr>
            <p14:xfrm>
              <a:off x="3346058" y="5579989"/>
              <a:ext cx="332280" cy="264960"/>
            </p14:xfrm>
          </p:contentPart>
        </mc:Choice>
        <mc:Fallback xmlns="">
          <p:pic>
            <p:nvPicPr>
              <p:cNvPr id="22" name="墨迹 21">
                <a:extLst>
                  <a:ext uri="{FF2B5EF4-FFF2-40B4-BE49-F238E27FC236}">
                    <a16:creationId xmlns:a16="http://schemas.microsoft.com/office/drawing/2014/main" id="{E5047D42-8CDA-1B90-D74B-926F6FF9466D}"/>
                  </a:ext>
                </a:extLst>
              </p:cNvPr>
              <p:cNvPicPr/>
              <p:nvPr/>
            </p:nvPicPr>
            <p:blipFill>
              <a:blip r:embed="rId8"/>
              <a:stretch>
                <a:fillRect/>
              </a:stretch>
            </p:blipFill>
            <p:spPr>
              <a:xfrm>
                <a:off x="3339945" y="5573877"/>
                <a:ext cx="344507" cy="27718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墨迹 22">
                <a:extLst>
                  <a:ext uri="{FF2B5EF4-FFF2-40B4-BE49-F238E27FC236}">
                    <a16:creationId xmlns:a16="http://schemas.microsoft.com/office/drawing/2014/main" id="{44E545B4-C878-195B-055D-2FD76E6D4B66}"/>
                  </a:ext>
                </a:extLst>
              </p14:cNvPr>
              <p14:cNvContentPartPr/>
              <p14:nvPr/>
            </p14:nvContentPartPr>
            <p14:xfrm>
              <a:off x="3541538" y="5584669"/>
              <a:ext cx="6480" cy="401400"/>
            </p14:xfrm>
          </p:contentPart>
        </mc:Choice>
        <mc:Fallback xmlns="">
          <p:pic>
            <p:nvPicPr>
              <p:cNvPr id="23" name="墨迹 22">
                <a:extLst>
                  <a:ext uri="{FF2B5EF4-FFF2-40B4-BE49-F238E27FC236}">
                    <a16:creationId xmlns:a16="http://schemas.microsoft.com/office/drawing/2014/main" id="{44E545B4-C878-195B-055D-2FD76E6D4B66}"/>
                  </a:ext>
                </a:extLst>
              </p:cNvPr>
              <p:cNvPicPr/>
              <p:nvPr/>
            </p:nvPicPr>
            <p:blipFill>
              <a:blip r:embed="rId10"/>
              <a:stretch>
                <a:fillRect/>
              </a:stretch>
            </p:blipFill>
            <p:spPr>
              <a:xfrm>
                <a:off x="3535418" y="5578549"/>
                <a:ext cx="18720" cy="413640"/>
              </a:xfrm>
              <a:prstGeom prst="rect">
                <a:avLst/>
              </a:prstGeom>
            </p:spPr>
          </p:pic>
        </mc:Fallback>
      </mc:AlternateContent>
    </p:spTree>
    <p:extLst>
      <p:ext uri="{BB962C8B-B14F-4D97-AF65-F5344CB8AC3E}">
        <p14:creationId xmlns:p14="http://schemas.microsoft.com/office/powerpoint/2010/main" val="306131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01BB7-CE8D-DFA4-108E-E4A1A0108A16}"/>
              </a:ext>
            </a:extLst>
          </p:cNvPr>
          <p:cNvSpPr>
            <a:spLocks noGrp="1"/>
          </p:cNvSpPr>
          <p:nvPr>
            <p:ph type="title"/>
          </p:nvPr>
        </p:nvSpPr>
        <p:spPr/>
        <p:txBody>
          <a:bodyPr/>
          <a:lstStyle/>
          <a:p>
            <a:r>
              <a:rPr lang="zh-CN" altLang="en-US" dirty="0"/>
              <a:t>小根堆</a:t>
            </a:r>
            <a:r>
              <a:rPr lang="en-US" altLang="zh-CN" dirty="0"/>
              <a:t>—</a:t>
            </a:r>
            <a:r>
              <a:rPr lang="zh-CN" altLang="en-US" dirty="0"/>
              <a:t>插入操作</a:t>
            </a:r>
          </a:p>
        </p:txBody>
      </p:sp>
      <p:sp>
        <p:nvSpPr>
          <p:cNvPr id="3" name="内容占位符 2">
            <a:extLst>
              <a:ext uri="{FF2B5EF4-FFF2-40B4-BE49-F238E27FC236}">
                <a16:creationId xmlns:a16="http://schemas.microsoft.com/office/drawing/2014/main" id="{9F1E8463-F599-396F-8C01-5AF139313755}"/>
              </a:ext>
            </a:extLst>
          </p:cNvPr>
          <p:cNvSpPr>
            <a:spLocks noGrp="1"/>
          </p:cNvSpPr>
          <p:nvPr>
            <p:ph idx="1"/>
          </p:nvPr>
        </p:nvSpPr>
        <p:spPr/>
        <p:txBody>
          <a:bodyPr/>
          <a:lstStyle/>
          <a:p>
            <a:r>
              <a:rPr lang="zh-CN" altLang="en-US" dirty="0"/>
              <a:t>于是就有了向上调整操作：从当前这个新插入的点开始判断，如果发现自己的权值比父亲结点的权值小，那么就和父亲结点交换。重复上述操作，直到不能交换为止。</a:t>
            </a:r>
            <a:endParaRPr lang="en-US" altLang="zh-CN" dirty="0"/>
          </a:p>
          <a:p>
            <a:r>
              <a:rPr lang="zh-CN" altLang="en-US" dirty="0"/>
              <a:t>想一想，这样为什么是对的？（下图是最终交换好的堆）</a:t>
            </a:r>
            <a:endParaRPr lang="en-US" altLang="zh-CN" dirty="0"/>
          </a:p>
        </p:txBody>
      </p:sp>
      <p:sp>
        <p:nvSpPr>
          <p:cNvPr id="4" name="AutoShape 2" descr="二叉堆的插入操作">
            <a:extLst>
              <a:ext uri="{FF2B5EF4-FFF2-40B4-BE49-F238E27FC236}">
                <a16:creationId xmlns:a16="http://schemas.microsoft.com/office/drawing/2014/main" id="{A605091A-90AD-1A28-E618-BA4AA4D6CF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112F6433-BB6D-4058-D986-9EE939F9F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864" y="3774124"/>
            <a:ext cx="7148423" cy="3026365"/>
          </a:xfrm>
          <a:prstGeom prst="rect">
            <a:avLst/>
          </a:prstGeom>
        </p:spPr>
      </p:pic>
      <p:cxnSp>
        <p:nvCxnSpPr>
          <p:cNvPr id="6" name="直接连接符 5">
            <a:extLst>
              <a:ext uri="{FF2B5EF4-FFF2-40B4-BE49-F238E27FC236}">
                <a16:creationId xmlns:a16="http://schemas.microsoft.com/office/drawing/2014/main" id="{2CF675D0-8033-40D3-1B02-DF6DE6256928}"/>
              </a:ext>
            </a:extLst>
          </p:cNvPr>
          <p:cNvCxnSpPr/>
          <p:nvPr/>
        </p:nvCxnSpPr>
        <p:spPr>
          <a:xfrm>
            <a:off x="3646098" y="5929223"/>
            <a:ext cx="5175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040C786B-665F-04EA-7236-511A381A074C}"/>
                  </a:ext>
                </a:extLst>
              </p14:cNvPr>
              <p14:cNvContentPartPr/>
              <p14:nvPr/>
            </p14:nvContentPartPr>
            <p14:xfrm>
              <a:off x="3680432" y="6008203"/>
              <a:ext cx="228960" cy="236520"/>
            </p14:xfrm>
          </p:contentPart>
        </mc:Choice>
        <mc:Fallback xmlns="">
          <p:pic>
            <p:nvPicPr>
              <p:cNvPr id="7" name="墨迹 6">
                <a:extLst>
                  <a:ext uri="{FF2B5EF4-FFF2-40B4-BE49-F238E27FC236}">
                    <a16:creationId xmlns:a16="http://schemas.microsoft.com/office/drawing/2014/main" id="{040C786B-665F-04EA-7236-511A381A074C}"/>
                  </a:ext>
                </a:extLst>
              </p:cNvPr>
              <p:cNvPicPr/>
              <p:nvPr/>
            </p:nvPicPr>
            <p:blipFill>
              <a:blip r:embed="rId4"/>
              <a:stretch>
                <a:fillRect/>
              </a:stretch>
            </p:blipFill>
            <p:spPr>
              <a:xfrm>
                <a:off x="3674312" y="6002083"/>
                <a:ext cx="2412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墨迹 14">
                <a:extLst>
                  <a:ext uri="{FF2B5EF4-FFF2-40B4-BE49-F238E27FC236}">
                    <a16:creationId xmlns:a16="http://schemas.microsoft.com/office/drawing/2014/main" id="{249777F2-A010-F99D-5DFA-2CAB7C6CCA38}"/>
                  </a:ext>
                </a:extLst>
              </p14:cNvPr>
              <p14:cNvContentPartPr/>
              <p14:nvPr/>
            </p14:nvContentPartPr>
            <p14:xfrm>
              <a:off x="3296738" y="5644495"/>
              <a:ext cx="375480" cy="217800"/>
            </p14:xfrm>
          </p:contentPart>
        </mc:Choice>
        <mc:Fallback xmlns="">
          <p:pic>
            <p:nvPicPr>
              <p:cNvPr id="15" name="墨迹 14">
                <a:extLst>
                  <a:ext uri="{FF2B5EF4-FFF2-40B4-BE49-F238E27FC236}">
                    <a16:creationId xmlns:a16="http://schemas.microsoft.com/office/drawing/2014/main" id="{249777F2-A010-F99D-5DFA-2CAB7C6CCA38}"/>
                  </a:ext>
                </a:extLst>
              </p:cNvPr>
              <p:cNvPicPr/>
              <p:nvPr/>
            </p:nvPicPr>
            <p:blipFill>
              <a:blip r:embed="rId6"/>
              <a:stretch>
                <a:fillRect/>
              </a:stretch>
            </p:blipFill>
            <p:spPr>
              <a:xfrm>
                <a:off x="3242738" y="5536495"/>
                <a:ext cx="4831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墨迹 15">
                <a:extLst>
                  <a:ext uri="{FF2B5EF4-FFF2-40B4-BE49-F238E27FC236}">
                    <a16:creationId xmlns:a16="http://schemas.microsoft.com/office/drawing/2014/main" id="{B1F92C26-4B10-7610-7873-6A40FF45B5A3}"/>
                  </a:ext>
                </a:extLst>
              </p14:cNvPr>
              <p14:cNvContentPartPr/>
              <p14:nvPr/>
            </p14:nvContentPartPr>
            <p14:xfrm>
              <a:off x="3313818" y="5597335"/>
              <a:ext cx="332280" cy="264960"/>
            </p14:xfrm>
          </p:contentPart>
        </mc:Choice>
        <mc:Fallback xmlns="">
          <p:pic>
            <p:nvPicPr>
              <p:cNvPr id="16" name="墨迹 15">
                <a:extLst>
                  <a:ext uri="{FF2B5EF4-FFF2-40B4-BE49-F238E27FC236}">
                    <a16:creationId xmlns:a16="http://schemas.microsoft.com/office/drawing/2014/main" id="{B1F92C26-4B10-7610-7873-6A40FF45B5A3}"/>
                  </a:ext>
                </a:extLst>
              </p:cNvPr>
              <p:cNvPicPr/>
              <p:nvPr/>
            </p:nvPicPr>
            <p:blipFill>
              <a:blip r:embed="rId8"/>
              <a:stretch>
                <a:fillRect/>
              </a:stretch>
            </p:blipFill>
            <p:spPr>
              <a:xfrm>
                <a:off x="3307705" y="5591223"/>
                <a:ext cx="344507" cy="27718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墨迹 16">
                <a:extLst>
                  <a:ext uri="{FF2B5EF4-FFF2-40B4-BE49-F238E27FC236}">
                    <a16:creationId xmlns:a16="http://schemas.microsoft.com/office/drawing/2014/main" id="{9E17D054-4158-E360-1FC6-27773E5D8BEB}"/>
                  </a:ext>
                </a:extLst>
              </p14:cNvPr>
              <p14:cNvContentPartPr/>
              <p14:nvPr/>
            </p14:nvContentPartPr>
            <p14:xfrm>
              <a:off x="3509298" y="5602015"/>
              <a:ext cx="6480" cy="401400"/>
            </p14:xfrm>
          </p:contentPart>
        </mc:Choice>
        <mc:Fallback xmlns="">
          <p:pic>
            <p:nvPicPr>
              <p:cNvPr id="17" name="墨迹 16">
                <a:extLst>
                  <a:ext uri="{FF2B5EF4-FFF2-40B4-BE49-F238E27FC236}">
                    <a16:creationId xmlns:a16="http://schemas.microsoft.com/office/drawing/2014/main" id="{9E17D054-4158-E360-1FC6-27773E5D8BEB}"/>
                  </a:ext>
                </a:extLst>
              </p:cNvPr>
              <p:cNvPicPr/>
              <p:nvPr/>
            </p:nvPicPr>
            <p:blipFill>
              <a:blip r:embed="rId10"/>
              <a:stretch>
                <a:fillRect/>
              </a:stretch>
            </p:blipFill>
            <p:spPr>
              <a:xfrm>
                <a:off x="3503178" y="5595895"/>
                <a:ext cx="18720" cy="413640"/>
              </a:xfrm>
              <a:prstGeom prst="rect">
                <a:avLst/>
              </a:prstGeom>
            </p:spPr>
          </p:pic>
        </mc:Fallback>
      </mc:AlternateContent>
      <p:sp>
        <p:nvSpPr>
          <p:cNvPr id="18" name="文本框 17">
            <a:extLst>
              <a:ext uri="{FF2B5EF4-FFF2-40B4-BE49-F238E27FC236}">
                <a16:creationId xmlns:a16="http://schemas.microsoft.com/office/drawing/2014/main" id="{B44A8A16-1AA0-88F2-C4AB-5403D82F8987}"/>
              </a:ext>
            </a:extLst>
          </p:cNvPr>
          <p:cNvSpPr txBox="1"/>
          <p:nvPr/>
        </p:nvSpPr>
        <p:spPr>
          <a:xfrm>
            <a:off x="3810993" y="6114629"/>
            <a:ext cx="526106" cy="707886"/>
          </a:xfrm>
          <a:prstGeom prst="rect">
            <a:avLst/>
          </a:prstGeom>
          <a:noFill/>
        </p:spPr>
        <p:txBody>
          <a:bodyPr wrap="none" rtlCol="0">
            <a:spAutoFit/>
          </a:bodyPr>
          <a:lstStyle/>
          <a:p>
            <a:r>
              <a:rPr lang="en-US" altLang="zh-CN" sz="4000" dirty="0">
                <a:latin typeface="Arial Black" panose="020B0A04020102020204" pitchFamily="34" charset="0"/>
              </a:rPr>
              <a:t>5</a:t>
            </a:r>
            <a:endParaRPr lang="zh-CN" altLang="en-US" sz="4000"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1">
            <p14:nvContentPartPr>
              <p14:cNvPr id="19" name="墨迹 18">
                <a:extLst>
                  <a:ext uri="{FF2B5EF4-FFF2-40B4-BE49-F238E27FC236}">
                    <a16:creationId xmlns:a16="http://schemas.microsoft.com/office/drawing/2014/main" id="{8874899B-8E69-7F46-7932-3B05D9A08A7A}"/>
                  </a:ext>
                </a:extLst>
              </p14:cNvPr>
              <p14:cNvContentPartPr/>
              <p14:nvPr/>
            </p14:nvContentPartPr>
            <p14:xfrm>
              <a:off x="3346058" y="5645215"/>
              <a:ext cx="431280" cy="99720"/>
            </p14:xfrm>
          </p:contentPart>
        </mc:Choice>
        <mc:Fallback xmlns="">
          <p:pic>
            <p:nvPicPr>
              <p:cNvPr id="19" name="墨迹 18">
                <a:extLst>
                  <a:ext uri="{FF2B5EF4-FFF2-40B4-BE49-F238E27FC236}">
                    <a16:creationId xmlns:a16="http://schemas.microsoft.com/office/drawing/2014/main" id="{8874899B-8E69-7F46-7932-3B05D9A08A7A}"/>
                  </a:ext>
                </a:extLst>
              </p:cNvPr>
              <p:cNvPicPr/>
              <p:nvPr/>
            </p:nvPicPr>
            <p:blipFill>
              <a:blip r:embed="rId12"/>
              <a:stretch>
                <a:fillRect/>
              </a:stretch>
            </p:blipFill>
            <p:spPr>
              <a:xfrm>
                <a:off x="3292103" y="5537215"/>
                <a:ext cx="53883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墨迹 19">
                <a:extLst>
                  <a:ext uri="{FF2B5EF4-FFF2-40B4-BE49-F238E27FC236}">
                    <a16:creationId xmlns:a16="http://schemas.microsoft.com/office/drawing/2014/main" id="{08BF6585-2E3E-9C5D-9E92-805BDDECAAB9}"/>
                  </a:ext>
                </a:extLst>
              </p14:cNvPr>
              <p14:cNvContentPartPr/>
              <p14:nvPr/>
            </p14:nvContentPartPr>
            <p14:xfrm>
              <a:off x="3268298" y="5626495"/>
              <a:ext cx="385200" cy="332640"/>
            </p14:xfrm>
          </p:contentPart>
        </mc:Choice>
        <mc:Fallback xmlns="">
          <p:pic>
            <p:nvPicPr>
              <p:cNvPr id="20" name="墨迹 19">
                <a:extLst>
                  <a:ext uri="{FF2B5EF4-FFF2-40B4-BE49-F238E27FC236}">
                    <a16:creationId xmlns:a16="http://schemas.microsoft.com/office/drawing/2014/main" id="{08BF6585-2E3E-9C5D-9E92-805BDDECAAB9}"/>
                  </a:ext>
                </a:extLst>
              </p:cNvPr>
              <p:cNvPicPr/>
              <p:nvPr/>
            </p:nvPicPr>
            <p:blipFill>
              <a:blip r:embed="rId14"/>
              <a:stretch>
                <a:fillRect/>
              </a:stretch>
            </p:blipFill>
            <p:spPr>
              <a:xfrm>
                <a:off x="3262178" y="5620375"/>
                <a:ext cx="39744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墨迹 20">
                <a:extLst>
                  <a:ext uri="{FF2B5EF4-FFF2-40B4-BE49-F238E27FC236}">
                    <a16:creationId xmlns:a16="http://schemas.microsoft.com/office/drawing/2014/main" id="{F9B69215-B96D-BF52-F5D3-9B8BDB1B7A79}"/>
                  </a:ext>
                </a:extLst>
              </p14:cNvPr>
              <p14:cNvContentPartPr/>
              <p14:nvPr/>
            </p14:nvContentPartPr>
            <p14:xfrm>
              <a:off x="3254800" y="5595393"/>
              <a:ext cx="428760" cy="354240"/>
            </p14:xfrm>
          </p:contentPart>
        </mc:Choice>
        <mc:Fallback xmlns="">
          <p:pic>
            <p:nvPicPr>
              <p:cNvPr id="21" name="墨迹 20">
                <a:extLst>
                  <a:ext uri="{FF2B5EF4-FFF2-40B4-BE49-F238E27FC236}">
                    <a16:creationId xmlns:a16="http://schemas.microsoft.com/office/drawing/2014/main" id="{F9B69215-B96D-BF52-F5D3-9B8BDB1B7A79}"/>
                  </a:ext>
                </a:extLst>
              </p:cNvPr>
              <p:cNvPicPr/>
              <p:nvPr/>
            </p:nvPicPr>
            <p:blipFill>
              <a:blip r:embed="rId16"/>
              <a:stretch>
                <a:fillRect/>
              </a:stretch>
            </p:blipFill>
            <p:spPr>
              <a:xfrm>
                <a:off x="3191747" y="5532393"/>
                <a:ext cx="554506"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墨迹 10">
                <a:extLst>
                  <a:ext uri="{FF2B5EF4-FFF2-40B4-BE49-F238E27FC236}">
                    <a16:creationId xmlns:a16="http://schemas.microsoft.com/office/drawing/2014/main" id="{51A5FDCC-97A3-66A7-AD86-953A87C50632}"/>
                  </a:ext>
                </a:extLst>
              </p14:cNvPr>
              <p14:cNvContentPartPr/>
              <p14:nvPr/>
            </p14:nvContentPartPr>
            <p14:xfrm>
              <a:off x="4302218" y="4846735"/>
              <a:ext cx="424080" cy="291240"/>
            </p14:xfrm>
          </p:contentPart>
        </mc:Choice>
        <mc:Fallback xmlns="">
          <p:pic>
            <p:nvPicPr>
              <p:cNvPr id="11" name="墨迹 10">
                <a:extLst>
                  <a:ext uri="{FF2B5EF4-FFF2-40B4-BE49-F238E27FC236}">
                    <a16:creationId xmlns:a16="http://schemas.microsoft.com/office/drawing/2014/main" id="{51A5FDCC-97A3-66A7-AD86-953A87C50632}"/>
                  </a:ext>
                </a:extLst>
              </p:cNvPr>
              <p:cNvPicPr/>
              <p:nvPr/>
            </p:nvPicPr>
            <p:blipFill>
              <a:blip r:embed="rId18"/>
              <a:stretch>
                <a:fillRect/>
              </a:stretch>
            </p:blipFill>
            <p:spPr>
              <a:xfrm>
                <a:off x="4239218" y="4784095"/>
                <a:ext cx="54972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墨迹 11">
                <a:extLst>
                  <a:ext uri="{FF2B5EF4-FFF2-40B4-BE49-F238E27FC236}">
                    <a16:creationId xmlns:a16="http://schemas.microsoft.com/office/drawing/2014/main" id="{159CB6A8-93F6-E935-EAC9-15B6CC6BA261}"/>
                  </a:ext>
                </a:extLst>
              </p14:cNvPr>
              <p14:cNvContentPartPr/>
              <p14:nvPr/>
            </p14:nvContentPartPr>
            <p14:xfrm>
              <a:off x="4394018" y="4786777"/>
              <a:ext cx="332280" cy="264960"/>
            </p14:xfrm>
          </p:contentPart>
        </mc:Choice>
        <mc:Fallback xmlns="">
          <p:pic>
            <p:nvPicPr>
              <p:cNvPr id="12" name="墨迹 11">
                <a:extLst>
                  <a:ext uri="{FF2B5EF4-FFF2-40B4-BE49-F238E27FC236}">
                    <a16:creationId xmlns:a16="http://schemas.microsoft.com/office/drawing/2014/main" id="{159CB6A8-93F6-E935-EAC9-15B6CC6BA261}"/>
                  </a:ext>
                </a:extLst>
              </p:cNvPr>
              <p:cNvPicPr/>
              <p:nvPr/>
            </p:nvPicPr>
            <p:blipFill>
              <a:blip r:embed="rId8"/>
              <a:stretch>
                <a:fillRect/>
              </a:stretch>
            </p:blipFill>
            <p:spPr>
              <a:xfrm>
                <a:off x="4387905" y="4780665"/>
                <a:ext cx="344507" cy="27718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墨迹 12">
                <a:extLst>
                  <a:ext uri="{FF2B5EF4-FFF2-40B4-BE49-F238E27FC236}">
                    <a16:creationId xmlns:a16="http://schemas.microsoft.com/office/drawing/2014/main" id="{68C268FC-C5AC-8884-42CE-8C92FBE7A61A}"/>
                  </a:ext>
                </a:extLst>
              </p14:cNvPr>
              <p14:cNvContentPartPr/>
              <p14:nvPr/>
            </p14:nvContentPartPr>
            <p14:xfrm>
              <a:off x="4589498" y="4791457"/>
              <a:ext cx="6480" cy="401400"/>
            </p14:xfrm>
          </p:contentPart>
        </mc:Choice>
        <mc:Fallback xmlns="">
          <p:pic>
            <p:nvPicPr>
              <p:cNvPr id="13" name="墨迹 12">
                <a:extLst>
                  <a:ext uri="{FF2B5EF4-FFF2-40B4-BE49-F238E27FC236}">
                    <a16:creationId xmlns:a16="http://schemas.microsoft.com/office/drawing/2014/main" id="{68C268FC-C5AC-8884-42CE-8C92FBE7A61A}"/>
                  </a:ext>
                </a:extLst>
              </p:cNvPr>
              <p:cNvPicPr/>
              <p:nvPr/>
            </p:nvPicPr>
            <p:blipFill>
              <a:blip r:embed="rId10"/>
              <a:stretch>
                <a:fillRect/>
              </a:stretch>
            </p:blipFill>
            <p:spPr>
              <a:xfrm>
                <a:off x="4583378" y="4785337"/>
                <a:ext cx="18720" cy="413640"/>
              </a:xfrm>
              <a:prstGeom prst="rect">
                <a:avLst/>
              </a:prstGeom>
            </p:spPr>
          </p:pic>
        </mc:Fallback>
      </mc:AlternateContent>
      <p:sp>
        <p:nvSpPr>
          <p:cNvPr id="14" name="文本框 13">
            <a:extLst>
              <a:ext uri="{FF2B5EF4-FFF2-40B4-BE49-F238E27FC236}">
                <a16:creationId xmlns:a16="http://schemas.microsoft.com/office/drawing/2014/main" id="{38CBC9E5-2A1C-1C1B-5B73-31F557FC4B78}"/>
              </a:ext>
            </a:extLst>
          </p:cNvPr>
          <p:cNvSpPr txBox="1"/>
          <p:nvPr/>
        </p:nvSpPr>
        <p:spPr>
          <a:xfrm>
            <a:off x="3216905" y="5460777"/>
            <a:ext cx="526106" cy="707886"/>
          </a:xfrm>
          <a:prstGeom prst="rect">
            <a:avLst/>
          </a:prstGeom>
          <a:noFill/>
        </p:spPr>
        <p:txBody>
          <a:bodyPr wrap="none" rtlCol="0">
            <a:spAutoFit/>
          </a:bodyPr>
          <a:lstStyle/>
          <a:p>
            <a:r>
              <a:rPr lang="en-US" altLang="zh-CN" sz="4000" dirty="0">
                <a:latin typeface="Arial Black" panose="020B0A04020102020204" pitchFamily="34" charset="0"/>
              </a:rPr>
              <a:t>5</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204511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01BB7-CE8D-DFA4-108E-E4A1A0108A16}"/>
              </a:ext>
            </a:extLst>
          </p:cNvPr>
          <p:cNvSpPr>
            <a:spLocks noGrp="1"/>
          </p:cNvSpPr>
          <p:nvPr>
            <p:ph type="title"/>
          </p:nvPr>
        </p:nvSpPr>
        <p:spPr/>
        <p:txBody>
          <a:bodyPr/>
          <a:lstStyle/>
          <a:p>
            <a:r>
              <a:rPr lang="zh-CN" altLang="en-US" dirty="0"/>
              <a:t>小根堆</a:t>
            </a:r>
            <a:r>
              <a:rPr lang="en-US" altLang="zh-CN" dirty="0"/>
              <a:t>—</a:t>
            </a:r>
            <a:r>
              <a:rPr lang="zh-CN" altLang="en-US" dirty="0"/>
              <a:t>删除操作</a:t>
            </a:r>
          </a:p>
        </p:txBody>
      </p:sp>
      <p:sp>
        <p:nvSpPr>
          <p:cNvPr id="3" name="内容占位符 2">
            <a:extLst>
              <a:ext uri="{FF2B5EF4-FFF2-40B4-BE49-F238E27FC236}">
                <a16:creationId xmlns:a16="http://schemas.microsoft.com/office/drawing/2014/main" id="{9F1E8463-F599-396F-8C01-5AF139313755}"/>
              </a:ext>
            </a:extLst>
          </p:cNvPr>
          <p:cNvSpPr>
            <a:spLocks noGrp="1"/>
          </p:cNvSpPr>
          <p:nvPr>
            <p:ph idx="1"/>
          </p:nvPr>
        </p:nvSpPr>
        <p:spPr/>
        <p:txBody>
          <a:bodyPr/>
          <a:lstStyle/>
          <a:p>
            <a:r>
              <a:rPr lang="zh-CN" altLang="en-US" dirty="0"/>
              <a:t>删除最小元素。最小元素是根结点，但我们不直接删除根节点，因为删除完根结点后堆会分裂为两个堆，将这两个堆再合并时间更久。</a:t>
            </a:r>
            <a:endParaRPr lang="en-US" altLang="zh-CN" dirty="0"/>
          </a:p>
          <a:p>
            <a:r>
              <a:rPr lang="zh-CN" altLang="en-US" dirty="0"/>
              <a:t>我们选择将根结点和尾结点互换，然后删除尾结点，根结点向下调整。</a:t>
            </a:r>
            <a:endParaRPr lang="en-US" altLang="zh-CN" dirty="0"/>
          </a:p>
        </p:txBody>
      </p:sp>
      <p:sp>
        <p:nvSpPr>
          <p:cNvPr id="4" name="AutoShape 2" descr="二叉堆的插入操作">
            <a:extLst>
              <a:ext uri="{FF2B5EF4-FFF2-40B4-BE49-F238E27FC236}">
                <a16:creationId xmlns:a16="http://schemas.microsoft.com/office/drawing/2014/main" id="{A605091A-90AD-1A28-E618-BA4AA4D6CF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112F6433-BB6D-4058-D986-9EE939F9F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864" y="3774124"/>
            <a:ext cx="7148423" cy="3026365"/>
          </a:xfrm>
          <a:prstGeom prst="rect">
            <a:avLst/>
          </a:prstGeom>
        </p:spPr>
      </p:pic>
    </p:spTree>
    <p:extLst>
      <p:ext uri="{BB962C8B-B14F-4D97-AF65-F5344CB8AC3E}">
        <p14:creationId xmlns:p14="http://schemas.microsoft.com/office/powerpoint/2010/main" val="409814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01BB7-CE8D-DFA4-108E-E4A1A0108A16}"/>
              </a:ext>
            </a:extLst>
          </p:cNvPr>
          <p:cNvSpPr>
            <a:spLocks noGrp="1"/>
          </p:cNvSpPr>
          <p:nvPr>
            <p:ph type="title"/>
          </p:nvPr>
        </p:nvSpPr>
        <p:spPr/>
        <p:txBody>
          <a:bodyPr/>
          <a:lstStyle/>
          <a:p>
            <a:r>
              <a:rPr lang="zh-CN" altLang="en-US" dirty="0"/>
              <a:t>小根堆</a:t>
            </a:r>
            <a:r>
              <a:rPr lang="en-US" altLang="zh-CN" dirty="0"/>
              <a:t>—</a:t>
            </a:r>
            <a:r>
              <a:rPr lang="zh-CN" altLang="en-US" dirty="0"/>
              <a:t>删除操作</a:t>
            </a:r>
          </a:p>
        </p:txBody>
      </p:sp>
      <p:sp>
        <p:nvSpPr>
          <p:cNvPr id="3" name="内容占位符 2">
            <a:extLst>
              <a:ext uri="{FF2B5EF4-FFF2-40B4-BE49-F238E27FC236}">
                <a16:creationId xmlns:a16="http://schemas.microsoft.com/office/drawing/2014/main" id="{9F1E8463-F599-396F-8C01-5AF139313755}"/>
              </a:ext>
            </a:extLst>
          </p:cNvPr>
          <p:cNvSpPr>
            <a:spLocks noGrp="1"/>
          </p:cNvSpPr>
          <p:nvPr>
            <p:ph idx="1"/>
          </p:nvPr>
        </p:nvSpPr>
        <p:spPr/>
        <p:txBody>
          <a:bodyPr/>
          <a:lstStyle/>
          <a:p>
            <a:r>
              <a:rPr lang="zh-CN" altLang="en-US" dirty="0"/>
              <a:t>我们选择将根结点和尾结点互换，然后删除尾结点，根结点向下调整。</a:t>
            </a:r>
            <a:endParaRPr lang="en-US" altLang="zh-CN" dirty="0"/>
          </a:p>
          <a:p>
            <a:r>
              <a:rPr lang="zh-CN" altLang="en-US" dirty="0"/>
              <a:t>类比插入时的向上调整，请同学们思考向下调整怎么操作？</a:t>
            </a:r>
            <a:endParaRPr lang="en-US" altLang="zh-CN" dirty="0"/>
          </a:p>
        </p:txBody>
      </p:sp>
      <p:sp>
        <p:nvSpPr>
          <p:cNvPr id="4" name="AutoShape 2" descr="二叉堆的插入操作">
            <a:extLst>
              <a:ext uri="{FF2B5EF4-FFF2-40B4-BE49-F238E27FC236}">
                <a16:creationId xmlns:a16="http://schemas.microsoft.com/office/drawing/2014/main" id="{A605091A-90AD-1A28-E618-BA4AA4D6CF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112F6433-BB6D-4058-D986-9EE939F9F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864" y="3774124"/>
            <a:ext cx="7148423" cy="3026365"/>
          </a:xfrm>
          <a:prstGeom prst="rect">
            <a:avLst/>
          </a:prstGeom>
        </p:spPr>
      </p:pic>
    </p:spTree>
    <p:extLst>
      <p:ext uri="{BB962C8B-B14F-4D97-AF65-F5344CB8AC3E}">
        <p14:creationId xmlns:p14="http://schemas.microsoft.com/office/powerpoint/2010/main" val="34159220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1583</Words>
  <Application>Microsoft Office PowerPoint</Application>
  <PresentationFormat>宽屏</PresentationFormat>
  <Paragraphs>160</Paragraphs>
  <Slides>42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-apple-system</vt:lpstr>
      <vt:lpstr>KaTeX_Main</vt:lpstr>
      <vt:lpstr>等线</vt:lpstr>
      <vt:lpstr>等线 Light</vt:lpstr>
      <vt:lpstr>Arial</vt:lpstr>
      <vt:lpstr>Arial Black</vt:lpstr>
      <vt:lpstr>Cambria Math</vt:lpstr>
      <vt:lpstr>Wingdings</vt:lpstr>
      <vt:lpstr>Office 主题​​</vt:lpstr>
      <vt:lpstr>二叉堆</vt:lpstr>
      <vt:lpstr>问题引入</vt:lpstr>
      <vt:lpstr>完全二叉树</vt:lpstr>
      <vt:lpstr>小根堆—基本性质</vt:lpstr>
      <vt:lpstr>小根堆—插入操作</vt:lpstr>
      <vt:lpstr>小根堆—插入操作</vt:lpstr>
      <vt:lpstr>小根堆—插入操作</vt:lpstr>
      <vt:lpstr>小根堆—删除操作</vt:lpstr>
      <vt:lpstr>小根堆—删除操作</vt:lpstr>
      <vt:lpstr>小根堆—时间复杂度与代码实现</vt:lpstr>
      <vt:lpstr>小根堆—代码实现</vt:lpstr>
      <vt:lpstr>小根堆—代码实现</vt:lpstr>
      <vt:lpstr>小根堆—代码实现</vt:lpstr>
      <vt:lpstr>小根堆—代码实现</vt:lpstr>
      <vt:lpstr>例题</vt:lpstr>
      <vt:lpstr>树状数组</vt:lpstr>
      <vt:lpstr>PowerPoint 演示文稿</vt:lpstr>
      <vt:lpstr>PowerPoint 演示文稿</vt:lpstr>
      <vt:lpstr>PowerPoint 演示文稿</vt:lpstr>
      <vt:lpstr>PowerPoint 演示文稿</vt:lpstr>
      <vt:lpstr>思考</vt:lpstr>
      <vt:lpstr>思考</vt:lpstr>
      <vt:lpstr>二进制表示数定理</vt:lpstr>
      <vt:lpstr>二进制表示数定理</vt:lpstr>
      <vt:lpstr>推导</vt:lpstr>
      <vt:lpstr>取 Maxbit 的修改复杂度</vt:lpstr>
      <vt:lpstr>取 Maxbit 的修改复杂度</vt:lpstr>
      <vt:lpstr>取 Maxbit 的修改复杂度</vt:lpstr>
      <vt:lpstr>取 Maxbit 的修改复杂度</vt:lpstr>
      <vt:lpstr>取 lowbit 的修改复杂度</vt:lpstr>
      <vt:lpstr>取 lowbit 的修改复杂度</vt:lpstr>
      <vt:lpstr>PowerPoint 演示文稿</vt:lpstr>
      <vt:lpstr>取 lowbit 的修改复杂度</vt:lpstr>
      <vt:lpstr>几何表示（数形结合）</vt:lpstr>
      <vt:lpstr>PowerPoint 演示文稿</vt:lpstr>
      <vt:lpstr>PowerPoint 演示文稿</vt:lpstr>
      <vt:lpstr>PowerPoint 演示文稿</vt:lpstr>
      <vt:lpstr>树状数组—代码实现</vt:lpstr>
      <vt:lpstr>思考题</vt:lpstr>
      <vt:lpstr>CF1977B</vt:lpstr>
      <vt:lpstr>思考题题解</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学鹏 张</dc:creator>
  <cp:lastModifiedBy>学鹏 张</cp:lastModifiedBy>
  <cp:revision>10</cp:revision>
  <dcterms:created xsi:type="dcterms:W3CDTF">2024-07-02T14:56:35Z</dcterms:created>
  <dcterms:modified xsi:type="dcterms:W3CDTF">2024-07-18T02:57:20Z</dcterms:modified>
</cp:coreProperties>
</file>