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2"/>
  </p:notesMasterIdLst>
  <p:handoutMasterIdLst>
    <p:handoutMasterId r:id="rId23"/>
  </p:handoutMasterIdLst>
  <p:sldIdLst>
    <p:sldId id="318" r:id="rId3"/>
    <p:sldId id="335" r:id="rId4"/>
    <p:sldId id="386" r:id="rId5"/>
    <p:sldId id="361" r:id="rId6"/>
    <p:sldId id="363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64" r:id="rId17"/>
    <p:sldId id="396" r:id="rId18"/>
    <p:sldId id="397" r:id="rId19"/>
    <p:sldId id="398" r:id="rId20"/>
    <p:sldId id="319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38" y="84"/>
      </p:cViewPr>
      <p:guideLst>
        <p:guide orient="horz" pos="2245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  <a:t>2024/8/28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树上与图上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2024.08.07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先考虑贪心，经过一些验证之后，我们发现贪心不具有正确性，于是考虑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设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 (i , j , k)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表示到节点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i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时，用了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j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次魔法，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，表示当前节点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用不用魔法。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与之前的背包类似，加一维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是因为由题意，一个节点的贡献和它子节点是否被魔法消除有关，所以要记下这个信息。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与之前类似，我们可以写出以下程序：（见下一页）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55" y="1118870"/>
            <a:ext cx="853567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但是我们发现，这样做是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O(n^3)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的。而我们只需要把两层循环改成从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开始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/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结束，复杂度就是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O(n^2)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了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为什么呢？我们考虑一下，在修改之后的程序中，每个节点对于操作次数的贡献是多少。即，我们目前的操作次数是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Σsiz[u]*siz[x]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，我们考虑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对于这个求和式子的贡献。假设有除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产生贡献当且仅当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出现在子树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中，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出现在子树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中，这里的子树的概念包括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过程中合并到一半的子树。产生完贡献后，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合并，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不会再对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产生贡献。所以对于每个点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，其他点总共只会对他产生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n-1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的贡献。所以我们的操作次数是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O(n^2)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级别的。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128520"/>
            <a:ext cx="821499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增进理解：还有一种方法，将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f(i,j,k)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设为，到节点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，有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个节点没有用魔法，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为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表示当前节点是否用了魔法。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即，将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的状态含义取反，其他不变，我们可以写出以下程序：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2364740"/>
            <a:ext cx="8698230" cy="428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思考：为什么这样写就不用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数组了？这个程序中，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的循环顺序都是从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，可不可以改变为从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？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一方面，这样，对于一棵子树，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j=0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的情况相当于全用魔法，所以相当于什么都没动，可以直接继承之前的答案。而之前的情况中，对于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j=0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，仍然要加上一些值，所以取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min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操作时会比较麻烦。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另一方面，外层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循环从大到小保证了不会重复在一棵子树上选两次。对于内层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循环，顺序从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写也行，外层不能改。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那么对于这种写法，把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写在内层，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写在外层可以吗？答案是不可以，因为也不能保证一棵子树只选一次。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：模板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2800">
                <a:ln/>
                <a:solidFill>
                  <a:schemeClr val="tx1"/>
                </a:solidFill>
                <a:effectLst/>
              </a:rPr>
              <a:t>与树类似，我们可以利用图的传递关系，在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上进行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dp</a:t>
            </a:r>
          </a:p>
          <a:p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通常，我们一边拓扑排序一边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dp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。有的时候给的图不是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，我们要先用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tarjan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缩点形成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，然后再递推。</a:t>
            </a:r>
          </a:p>
          <a:p>
            <a:endParaRPr lang="zh-CN" altLang="en-US" sz="280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85" y="2302510"/>
            <a:ext cx="382905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080770"/>
            <a:ext cx="7597140" cy="584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知道了状态转移式，我们就可以一边拓扑排序一边递推了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1355090"/>
            <a:ext cx="8128000" cy="1607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10" y="3516630"/>
            <a:ext cx="4657725" cy="316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/>
              </a:rPr>
              <a:t>为什么要逆推呢？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因为根据题意，求到终点的路径的长度的期望，所以到终点的概率是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，我们只计算到终点的路径。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而如果正推，有些路径的终点并不符合要求，所以对于每次走一条边，我们还要乘一个概率，表示从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走到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i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的概率。</a:t>
            </a:r>
          </a:p>
          <a:p>
            <a:r>
              <a:rPr lang="en-US" altLang="zh-CN" sz="2400">
                <a:solidFill>
                  <a:schemeClr val="tx1"/>
                </a:solidFill>
                <a:effectLst/>
              </a:rPr>
              <a:t>edge[i]*g[x]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可以理解为走这条边的贡献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*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走这条边的概率。</a:t>
            </a: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而对于逆推，可以认为这个概率一定是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类似的题建议逆推。练习：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cf1874C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3714750"/>
            <a:ext cx="10707370" cy="159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2024.08.07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666115"/>
            <a:chOff x="5133973" y="1165519"/>
            <a:chExt cx="6577257" cy="66611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962263" cy="1411605"/>
            <a:chOff x="0" y="0"/>
            <a:chExt cx="1253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156" cy="1134"/>
              <a:chOff x="110640" y="274271"/>
              <a:chExt cx="7084504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5955403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090295" y="1442720"/>
            <a:ext cx="10113010" cy="256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sz="2800"/>
              <a:t>树与图上的动态规划，顾名思义，就是以树或图为模型的动态规划。树上动态规划是最常见 的动态规划形式之一，因为树型本身就带来了子结构（树上的父子关系），大部分情况下，都是通过子结点的 DP 值推导出父结点的 DP 值。</a:t>
            </a:r>
          </a:p>
          <a:p>
            <a:pPr indent="457200"/>
            <a:r>
              <a:rPr lang="zh-CN" altLang="en-US" sz="2800"/>
              <a:t>前置知识：如何遍历一棵树、</a:t>
            </a:r>
            <a:r>
              <a:rPr lang="en-US" altLang="zh-CN" sz="2800"/>
              <a:t>dp</a:t>
            </a:r>
            <a:r>
              <a:rPr lang="zh-CN" altLang="en-US" sz="2800"/>
              <a:t>的基本性质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08025" y="1118870"/>
            <a:ext cx="10248265" cy="5282565"/>
            <a:chOff x="5133973" y="1165519"/>
            <a:chExt cx="6577257" cy="528256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516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例题：洛谷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P1352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给定一棵有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n(n&lt;=6000)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个节点的树，每个节点有一个权值，需要选出一些点，使得他们的权值和最大，并且不存在两个节点使得他们是父子关系。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我们设计状态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 f(u,0) 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表示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号节点没有被选时，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所在的子树内最大的权值和；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f(u,1)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表示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号节点被选时，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所在子树内最大的权值和。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f(u,0) =          max {  f(v,0) , f(v,1) }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sz="2000" kern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f(u,1) =          f(v,0)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其中，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v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是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的子节点。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425813" cy="1411605"/>
            <a:chOff x="0" y="0"/>
            <a:chExt cx="1326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886" cy="1134"/>
              <a:chOff x="110640" y="274271"/>
              <a:chExt cx="754808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6418982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821815" y="4552950"/>
            <a:ext cx="346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21815" y="5027295"/>
            <a:ext cx="346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08025" y="1118870"/>
            <a:ext cx="10248265" cy="1589405"/>
            <a:chOff x="5133973" y="1165519"/>
            <a:chExt cx="6577257" cy="158940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从上述转移式可知，我们是由子节点递推父亲节点，所以我们具体实现时，可以在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遍历这棵树的同时回溯的时候进行递推。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425813" cy="1411605"/>
            <a:chOff x="0" y="0"/>
            <a:chExt cx="1326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886" cy="1134"/>
              <a:chOff x="110640" y="274271"/>
              <a:chExt cx="754808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6418982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5" y="2502535"/>
            <a:ext cx="7186930" cy="373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430520"/>
            <a:chOff x="5038609" y="813729"/>
            <a:chExt cx="6554435" cy="54305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165519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1228090"/>
            <a:ext cx="9549130" cy="41294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23145" y="527638"/>
            <a:ext cx="336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P2014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这道题所给出的结构互相连边，可以形成一个有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n+1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个节点和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条边的一棵树。问题就转化为在树上选若干个节点，最大化权值和。因此，我们可以考虑树形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我们设计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f(x,i)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表示根为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的子树中，选择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w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个课程，权值最大是多少。那么如何转移呢？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回顾线性背包的内容，我们将每个节点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的儿子节点都视作一个物品，可以选或不选，可以其规定重量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，然后获得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f(u,i)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的价值。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我们将之前的知识点结合，可以写出如下代码：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其中，外层循环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枚举子节点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选取的重量是多少，然后采用线性背包类似的方法转移。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但是，这个份代码无法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通过此题，因为对于每个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节点，我们可能重复选取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同一个的节点的不同重量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放进背包，而根据题意，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这样是不合法的。所以我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们可以再添加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0/1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的一维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来表示这个子节点是否被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选过了，或者多开一个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临时数组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来进行记录。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05" y="2332990"/>
            <a:ext cx="7044055" cy="376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这里给出用临时数组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来记录的方法，其中我们发现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只会从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数组转移，到最后做完一个节点之后才进行拷贝，这样保证每个节点只选了一个重量。</a:t>
              </a: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025650"/>
            <a:ext cx="5852795" cy="464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1118870"/>
            <a:ext cx="10319385" cy="3245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440" y="3716655"/>
            <a:ext cx="3215640" cy="2987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MxNWYyYjcxMmMzYmU0MjFkZmYyNThiMWI4MDNmN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1790</Words>
  <Application>Microsoft Office PowerPoint</Application>
  <PresentationFormat>宽屏</PresentationFormat>
  <Paragraphs>152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思源黑体 CN Bold</vt:lpstr>
      <vt:lpstr>思源黑体 CN Normal</vt:lpstr>
      <vt:lpstr>思源宋体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Windows 用户</cp:lastModifiedBy>
  <cp:revision>239</cp:revision>
  <dcterms:created xsi:type="dcterms:W3CDTF">2021-06-30T15:00:00Z</dcterms:created>
  <dcterms:modified xsi:type="dcterms:W3CDTF">2024-08-28T04:30:23Z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31C42613DA8A4BA2BFC37F0D2EFC1D21_13</vt:lpwstr>
  </property>
</Properties>
</file>