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02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5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40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1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1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0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0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4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EA2B-BF7A-4C05-B4DB-E168F480CDB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CF176F-1C25-462A-B9F6-2376539A8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B4D02-7D00-95B4-DE02-9DFF4133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EFB8-61D2-5FAA-EC89-01731ED0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Model Performance Comparison: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D64-F773-C307-6FA4-A6307A52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690"/>
            <a:ext cx="9107184" cy="5139273"/>
          </a:xfrm>
        </p:spPr>
        <p:txBody>
          <a:bodyPr>
            <a:normAutofit lnSpcReduction="10000"/>
          </a:bodyPr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compares the performance of different models 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(KNN, Random Forest, and Logistic Regression) using boxplots and 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cross-validation scores.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ctr"/>
            <a:r>
              <a:rPr lang="en-IN" sz="3200" dirty="0"/>
              <a:t>CONCLUSION</a:t>
            </a:r>
          </a:p>
          <a:p>
            <a:endParaRPr lang="en-IN" dirty="0"/>
          </a:p>
          <a:p>
            <a:pPr algn="just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analyze travel insurance data, visualize different aspects of the data, and build predictive models to predict insurance claims based on the available features.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B1D-BFE8-B713-C39D-41279A85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3" y="2491875"/>
            <a:ext cx="10515600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IN" sz="8800" dirty="0">
                <a:solidFill>
                  <a:srgbClr val="00B0F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117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90CF2-C986-8C2F-D927-64C3755B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" y="296884"/>
            <a:ext cx="11827269" cy="64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592D-DA7B-3F3C-13CF-6C38F237EA4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TRAVEL INSURENCE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22CA-F63E-AA40-309B-FA0C542D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135" y="1930400"/>
            <a:ext cx="8778411" cy="405943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Travel insurance is a type of insurance that covers unforeseen losses incurred while traveling, either internationally or domestically. It can help to pay for medical expenses, lost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luggage,trip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cancellation, and other unexpected costs.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appears to be an analysis and prediction task related to travel insurance. Here is an explanation of the different steps and components in the provided code: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1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678C-AFE7-F97A-1DDC-08E26CEA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55"/>
            <a:ext cx="10515600" cy="1300270"/>
          </a:xfrm>
        </p:spPr>
        <p:txBody>
          <a:bodyPr>
            <a:noAutofit/>
          </a:bodyPr>
          <a:lstStyle/>
          <a:p>
            <a:pPr algn="ctr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Loading and Exploration: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A1C2-D412-698F-F7ED-219B1829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begins by importing necessary libraries such as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`pandas`,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`seaborn`, and `warnings`.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 CSV file named "travel insurance.csv" is read into a pandas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(`df`) using the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read_csv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function.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The code then performs initial data exploration by displaying the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df.head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()` and checking the information about the columns using `df.info()`.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79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FDE-4A01-86D2-E18A-A3F0AFA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Data Pre-processing: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C81A-C4A1-EF9D-7AED-12BCEC88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9117458" cy="510637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performs various data pre-processing steps on the Data Frame `df`: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Replacing 'Yes' and 'No' values in the 'Claim' column with binary values 0 and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`df['Claim'] = df['Claim'].replace({'Yes':0,'No':1})`.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Renaming columns and dropping irrelevant columns.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Adding a new column 'Continents' based on the 'Destination' values.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Handling missing values by dropping rows with missing values using `df.dropna(inplace=True)`.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369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DF32-1D0F-574C-D94D-A668AF7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Data Visualization: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E0AF-4C7A-9832-0FE3-0E84CD8A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24" y="1794802"/>
            <a:ext cx="9507876" cy="435133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uses matplotlib and seaborn libraries to create several visualizations to explore different aspects of the data. These visualizations include: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Count plots of the most visited continents, both overall and excluding Asia.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Bar plots of the most visited destinations and destinations with net sales loss.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Bar plots of top commission earnings products and top agency earners.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Bar plot of insurances with the most claims.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Bar plot of insurance claims by 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46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F918-F29A-51CD-E17B-B13199E3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Data Preparation for Machine Learning: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D2CF-D437-98E7-8C89-EA1555BD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673"/>
            <a:ext cx="8596668" cy="493159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code prepares the data for machine learning by converting categorical variables into numerical format and performing feature engineering: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Converting categorical columns like '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Agency_Type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'Gender', '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Distribution_Channel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'Continents' into numerical format using label encoding or one-hot encoding.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Splitting the data into features (X) and target (y) variables.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Handling class imbalance by using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RandomUnderSampler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 and oversampling (`SMOTE`) techniques.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58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95AB-7CCB-744D-08AB-BFE290D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Training and Evaluation: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2928-E2F4-748A-6BAC-B76F33BE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0057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uses scikit-learn to train and evaluate machine learning models: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The code uses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with 100 estimators to train a random forest classifier on the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preprocessed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The code uses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to train a logistic regression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(KNN): The code uses 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KNeighborsClassifier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to train KNN models for different values of k and evaluate their performance using accuracy.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 and performance evaluation metrics: The code utilizes cross-validation (`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cross_val_score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 and calculates accuracy scores, confusion matrices, and other metrics to evaluate the models' performance.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1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D43-0522-83C2-A3F3-9F85D8A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951"/>
            <a:ext cx="10515600" cy="1304819"/>
          </a:xfrm>
        </p:spPr>
        <p:txBody>
          <a:bodyPr>
            <a:noAutofit/>
          </a:bodyPr>
          <a:lstStyle/>
          <a:p>
            <a:pPr algn="ctr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Feature Importance and Correlation: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3ACF-D9DC-413D-A4A3-E7A15DDF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code uses `RFE` (Recursive Feature Elimination) to select the most important features in the random forest classifier.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It also visualizes the feature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a bar plot and shows the correlation matrix using a heatmap.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254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694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Google Sans</vt:lpstr>
      <vt:lpstr>Trebuchet MS</vt:lpstr>
      <vt:lpstr>Wingdings 3</vt:lpstr>
      <vt:lpstr>Facet</vt:lpstr>
      <vt:lpstr>PowerPoint Presentation</vt:lpstr>
      <vt:lpstr>PowerPoint Presentation</vt:lpstr>
      <vt:lpstr>TRAVEL INSURENCE</vt:lpstr>
      <vt:lpstr>1. Data Loading and Exploration:  </vt:lpstr>
      <vt:lpstr>2. Data Pre-processing: </vt:lpstr>
      <vt:lpstr>3. Data Visualization: </vt:lpstr>
      <vt:lpstr>4. Data Preparation for Machine Learning: </vt:lpstr>
      <vt:lpstr>5. Model Training and Evaluation: </vt:lpstr>
      <vt:lpstr>6. Feature Importance and Correlation: </vt:lpstr>
      <vt:lpstr>7. Model Performance Comparison: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UMASHANKAR PARELLA</dc:creator>
  <cp:lastModifiedBy>UMASHANKAR PARELLA</cp:lastModifiedBy>
  <cp:revision>3</cp:revision>
  <dcterms:created xsi:type="dcterms:W3CDTF">2023-05-25T03:23:19Z</dcterms:created>
  <dcterms:modified xsi:type="dcterms:W3CDTF">2023-05-26T05:17:19Z</dcterms:modified>
</cp:coreProperties>
</file>