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66FF"/>
    <a:srgbClr val="0000CC"/>
    <a:srgbClr val="E1F4FF"/>
    <a:srgbClr val="5F5F5F"/>
    <a:srgbClr val="000000"/>
    <a:srgbClr val="CCE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howGuides="1">
      <p:cViewPr varScale="1">
        <p:scale>
          <a:sx n="83" d="100"/>
          <a:sy n="83" d="100"/>
        </p:scale>
        <p:origin x="18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40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26C82-839A-444E-9D9A-56990740A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09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/>
              <a:t>Click to edit Master text styles</a:t>
            </a:r>
          </a:p>
          <a:p>
            <a:pPr lvl="1"/>
            <a:r>
              <a:rPr lang="el-GR" noProof="0"/>
              <a:t>Second level</a:t>
            </a:r>
          </a:p>
          <a:p>
            <a:pPr lvl="2"/>
            <a:r>
              <a:rPr lang="el-GR" noProof="0"/>
              <a:t>Third level</a:t>
            </a:r>
          </a:p>
          <a:p>
            <a:pPr lvl="3"/>
            <a:r>
              <a:rPr lang="el-GR" noProof="0"/>
              <a:t>Fourth level</a:t>
            </a:r>
          </a:p>
          <a:p>
            <a:pPr lvl="4"/>
            <a:r>
              <a:rPr lang="el-GR" noProof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/>
            </a:lvl1pPr>
          </a:lstStyle>
          <a:p>
            <a:pPr>
              <a:defRPr/>
            </a:pPr>
            <a:fld id="{8A462793-21A5-1D47-A038-0A040F4CEB1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07746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EFA8EE-A7FC-0843-AD7D-BA80F85F0901}" type="slidenum">
              <a:rPr lang="el-GR" sz="1400"/>
              <a:pPr eaLnBrk="1" hangingPunct="1"/>
              <a:t>1</a:t>
            </a:fld>
            <a:endParaRPr lang="el-GR" sz="140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255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1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6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3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36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005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96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Click to edit Master text styles</a:t>
            </a:r>
          </a:p>
          <a:p>
            <a:pPr lvl="1"/>
            <a:r>
              <a:rPr lang="el-GR"/>
              <a:t>Second level</a:t>
            </a:r>
          </a:p>
          <a:p>
            <a:pPr lvl="2"/>
            <a:r>
              <a:rPr lang="el-GR"/>
              <a:t>Third level</a:t>
            </a:r>
          </a:p>
          <a:p>
            <a:pPr lvl="3"/>
            <a:r>
              <a:rPr lang="el-GR"/>
              <a:t>Fourth level</a:t>
            </a:r>
          </a:p>
          <a:p>
            <a:pPr lvl="4"/>
            <a:r>
              <a:rPr lang="el-G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rgbClr val="000000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+mn-lt"/>
          <a:ea typeface="ＭＳ Ｐゴシック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rgbClr val="000000"/>
          </a:solidFill>
          <a:latin typeface="+mn-lt"/>
          <a:ea typeface="ＭＳ Ｐゴシック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+mn-lt"/>
          <a:ea typeface="ＭＳ Ｐゴシック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+mn-lt"/>
          <a:ea typeface="ＭＳ Ｐゴシック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68313" y="692150"/>
            <a:ext cx="8447087" cy="47180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sz="740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74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7400">
                <a:latin typeface="Arial" charset="0"/>
                <a:ea typeface="ＭＳ Ｐゴシック" charset="0"/>
                <a:cs typeface="ＭＳ Ｐゴシック" charset="0"/>
              </a:rPr>
              <a:t>Some </a:t>
            </a:r>
            <a:r>
              <a:rPr lang="en-US" sz="6800">
                <a:latin typeface="Arial" charset="0"/>
                <a:ea typeface="ＭＳ Ｐゴシック" charset="0"/>
                <a:cs typeface="ＭＳ Ｐゴシック" charset="0"/>
              </a:rPr>
              <a:t>OWL Axioms in N3 logic </a:t>
            </a:r>
            <a:r>
              <a:rPr lang="en-US" sz="440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4400">
                <a:latin typeface="Arial" charset="0"/>
                <a:ea typeface="ＭＳ Ｐゴシック" charset="0"/>
                <a:cs typeface="ＭＳ Ｐゴシック" charset="0"/>
              </a:rPr>
            </a:br>
            <a:endParaRPr lang="el-GR" sz="44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Properties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53425" cy="544596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{?P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owl:inverseOf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?Q.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?S ?P ?O}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=&gt; {?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 ?Q ?S}.</a:t>
            </a:r>
          </a:p>
          <a:p>
            <a:pPr>
              <a:buFont typeface="Wingdings" charset="0"/>
              <a:buNone/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{?P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rdf:type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owl:SymmetricProperty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.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?S ?P ?O}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=&gt; {?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 ?P ?S}.</a:t>
            </a:r>
          </a:p>
          <a:p>
            <a:pPr>
              <a:buFont typeface="Wingdings" charset="0"/>
              <a:buNone/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{?P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rdf:type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owl:TransitiveProperty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.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?X ?P ?O.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?S ?P ?X}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=&gt;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{?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 ?P ?O}.</a:t>
            </a:r>
          </a:p>
          <a:p>
            <a:pPr>
              <a:buFont typeface="Wingding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Functional Properties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{?P </a:t>
            </a:r>
            <a:r>
              <a:rPr lang="en-US" sz="3200" dirty="0" err="1">
                <a:latin typeface="Arial" charset="0"/>
                <a:ea typeface="ＭＳ Ｐゴシック" charset="0"/>
                <a:cs typeface="ＭＳ Ｐゴシック" charset="0"/>
              </a:rPr>
              <a:t>rdf:type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err="1">
                <a:latin typeface="Arial" charset="0"/>
                <a:ea typeface="ＭＳ Ｐゴシック" charset="0"/>
                <a:cs typeface="ＭＳ Ｐゴシック" charset="0"/>
              </a:rPr>
              <a:t>owl:InverseFunctionalProperty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. </a:t>
            </a:r>
          </a:p>
          <a:p>
            <a:pPr>
              <a:buFont typeface="Wingdings" charset="0"/>
              <a:buNone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 ?X ?P ?O. ?Y ?P ?O} </a:t>
            </a:r>
          </a:p>
          <a:p>
            <a:pPr>
              <a:buFont typeface="Wingdings" charset="0"/>
              <a:buNone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 =&gt; </a:t>
            </a:r>
            <a:r>
              <a:rPr lang="en-US" sz="32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{?X </a:t>
            </a:r>
            <a:r>
              <a:rPr lang="en-US" sz="3200" dirty="0" err="1">
                <a:latin typeface="Arial" charset="0"/>
                <a:ea typeface="ＭＳ Ｐゴシック" charset="0"/>
                <a:cs typeface="ＭＳ Ｐゴシック" charset="0"/>
              </a:rPr>
              <a:t>owl:sameAs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?Y}.</a:t>
            </a:r>
          </a:p>
          <a:p>
            <a:pPr>
              <a:buFont typeface="Wingdings" charset="0"/>
              <a:buNone/>
            </a:pPr>
            <a:endParaRPr lang="en-US" sz="3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{?P </a:t>
            </a:r>
            <a:r>
              <a:rPr lang="en-US" sz="3200" dirty="0" err="1">
                <a:latin typeface="Arial" charset="0"/>
                <a:ea typeface="ＭＳ Ｐゴシック" charset="0"/>
                <a:cs typeface="ＭＳ Ｐゴシック" charset="0"/>
              </a:rPr>
              <a:t>rdf:type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err="1">
                <a:latin typeface="Arial" charset="0"/>
                <a:ea typeface="ＭＳ Ｐゴシック" charset="0"/>
                <a:cs typeface="ＭＳ Ｐゴシック" charset="0"/>
              </a:rPr>
              <a:t>owl:FunctionalProperty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. </a:t>
            </a:r>
          </a:p>
          <a:p>
            <a:pPr>
              <a:buFont typeface="Wingdings" charset="0"/>
              <a:buNone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 ?S ?P ?X. ?S ?P ?Y} </a:t>
            </a:r>
          </a:p>
          <a:p>
            <a:pPr>
              <a:buFont typeface="Wingdings" charset="0"/>
              <a:buNone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 =&gt; </a:t>
            </a:r>
            <a:r>
              <a:rPr lang="en-US" sz="32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{?X </a:t>
            </a:r>
            <a:r>
              <a:rPr lang="en-US" sz="3200" dirty="0" err="1">
                <a:latin typeface="Arial" charset="0"/>
                <a:ea typeface="ＭＳ Ｐゴシック" charset="0"/>
                <a:cs typeface="ＭＳ Ｐゴシック" charset="0"/>
              </a:rPr>
              <a:t>owl:sameAs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?Y}.</a:t>
            </a:r>
          </a:p>
          <a:p>
            <a:pPr>
              <a:buFont typeface="Wingdings" charset="0"/>
              <a:buNone/>
            </a:pPr>
            <a:endParaRPr lang="en-US" sz="32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Restrictions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{?R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?P;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    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owl:hasValue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?Y.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?X a ?R}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=&gt;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{?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X ?P ?Y}.</a:t>
            </a:r>
          </a:p>
          <a:p>
            <a:pPr>
              <a:buFont typeface="Wingding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{?R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?P;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?A.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?S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?P;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    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?A}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=&gt;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{?R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?S}.</a:t>
            </a:r>
          </a:p>
          <a:p>
            <a:pPr>
              <a:buFont typeface="Wingding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5921</TotalTime>
  <Words>192</Words>
  <Application>Microsoft Macintosh PowerPoint</Application>
  <PresentationFormat>On-screen Show (4:3)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Wingdings</vt:lpstr>
      <vt:lpstr>Arial</vt:lpstr>
      <vt:lpstr>Capsules</vt:lpstr>
      <vt:lpstr> Some OWL Axioms in N3 logic  </vt:lpstr>
      <vt:lpstr>Properties</vt:lpstr>
      <vt:lpstr>Functional Properties</vt:lpstr>
      <vt:lpstr>Restrictions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98</cp:revision>
  <dcterms:created xsi:type="dcterms:W3CDTF">2009-02-25T20:42:47Z</dcterms:created>
  <dcterms:modified xsi:type="dcterms:W3CDTF">2017-10-23T19:38:27Z</dcterms:modified>
</cp:coreProperties>
</file>