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73" r:id="rId3"/>
    <p:sldId id="266" r:id="rId4"/>
    <p:sldId id="27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8" d="100"/>
          <a:sy n="108" d="100"/>
        </p:scale>
        <p:origin x="-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45FC9-D2A5-8744-815B-8FBA94BDC8BD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D621B-CABA-ED4D-B348-B04B1397F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2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1329-0A2A-5E43-B8CF-5EE62E5B2C90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3932-BD9B-C043-A787-751D68B32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5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1329-0A2A-5E43-B8CF-5EE62E5B2C90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3932-BD9B-C043-A787-751D68B32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6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1329-0A2A-5E43-B8CF-5EE62E5B2C90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3932-BD9B-C043-A787-751D68B32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9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1329-0A2A-5E43-B8CF-5EE62E5B2C90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3932-BD9B-C043-A787-751D68B32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3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1329-0A2A-5E43-B8CF-5EE62E5B2C90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3932-BD9B-C043-A787-751D68B32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5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1329-0A2A-5E43-B8CF-5EE62E5B2C90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3932-BD9B-C043-A787-751D68B32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1329-0A2A-5E43-B8CF-5EE62E5B2C90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3932-BD9B-C043-A787-751D68B32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1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1329-0A2A-5E43-B8CF-5EE62E5B2C90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3932-BD9B-C043-A787-751D68B32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5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1329-0A2A-5E43-B8CF-5EE62E5B2C90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3932-BD9B-C043-A787-751D68B32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1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1329-0A2A-5E43-B8CF-5EE62E5B2C90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3932-BD9B-C043-A787-751D68B32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9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1329-0A2A-5E43-B8CF-5EE62E5B2C90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3932-BD9B-C043-A787-751D68B32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8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E1329-0A2A-5E43-B8CF-5EE62E5B2C90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13932-BD9B-C043-A787-751D68B32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8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df123.umbc.edu/" TargetMode="External"/><Relationship Id="rId3" Type="http://schemas.openxmlformats.org/officeDocument/2006/relationships/hyperlink" Target="https://www.w3.org/TR/2016/NOTE-tabular-data-primer-20160225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Calibri"/>
                <a:ea typeface="宋体" charset="0"/>
                <a:cs typeface="宋体" charset="0"/>
              </a:rPr>
              <a:t>RDF123: Spreadsheets to RDF</a:t>
            </a:r>
            <a:endParaRPr lang="en-US" b="1" dirty="0">
              <a:latin typeface="Calibri"/>
              <a:ea typeface="宋体" charset="0"/>
              <a:cs typeface="宋体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3991"/>
            <a:ext cx="8229600" cy="4525963"/>
          </a:xfrm>
        </p:spPr>
        <p:txBody>
          <a:bodyPr/>
          <a:lstStyle/>
          <a:p>
            <a:pPr marL="284163" indent="-284163"/>
            <a:r>
              <a:rPr lang="en-US" dirty="0" smtClean="0">
                <a:latin typeface="Calibri"/>
              </a:rPr>
              <a:t>In 2007 we </a:t>
            </a:r>
            <a:r>
              <a:rPr lang="en-US" dirty="0" smtClean="0">
                <a:latin typeface="Calibri"/>
              </a:rPr>
              <a:t>developed the RDF123 </a:t>
            </a:r>
            <a:r>
              <a:rPr lang="en-US" dirty="0" smtClean="0">
                <a:latin typeface="Calibri"/>
              </a:rPr>
              <a:t>Java </a:t>
            </a:r>
            <a:r>
              <a:rPr lang="en-US" dirty="0" smtClean="0">
                <a:latin typeface="Calibri"/>
              </a:rPr>
              <a:t>app to translate </a:t>
            </a:r>
            <a:r>
              <a:rPr lang="en-US" dirty="0" smtClean="0">
                <a:latin typeface="Calibri"/>
              </a:rPr>
              <a:t>spreadsheets into RDF graphs</a:t>
            </a:r>
          </a:p>
          <a:p>
            <a:pPr marL="284163" indent="-284163"/>
            <a:r>
              <a:rPr lang="en-US" dirty="0">
                <a:latin typeface="Calibri"/>
              </a:rPr>
              <a:t>T</a:t>
            </a:r>
            <a:r>
              <a:rPr lang="en-US" dirty="0" smtClean="0">
                <a:latin typeface="Calibri"/>
              </a:rPr>
              <a:t>ranslation </a:t>
            </a:r>
            <a:r>
              <a:rPr lang="en-US" dirty="0" smtClean="0">
                <a:latin typeface="Calibri"/>
              </a:rPr>
              <a:t>is </a:t>
            </a:r>
            <a:r>
              <a:rPr lang="en-US" dirty="0">
                <a:latin typeface="Calibri"/>
              </a:rPr>
              <a:t>driven by a map </a:t>
            </a:r>
            <a:r>
              <a:rPr lang="en-US" dirty="0" smtClean="0">
                <a:latin typeface="Calibri"/>
              </a:rPr>
              <a:t>that</a:t>
            </a:r>
            <a:r>
              <a:rPr lang="en-US" dirty="0" smtClean="0">
                <a:latin typeface="Calibri"/>
              </a:rPr>
              <a:t> </a:t>
            </a:r>
            <a:r>
              <a:rPr lang="en-US" dirty="0">
                <a:latin typeface="Calibri"/>
              </a:rPr>
              <a:t>permits </a:t>
            </a:r>
          </a:p>
          <a:p>
            <a:pPr marL="568325" lvl="1" indent="-284163"/>
            <a:r>
              <a:rPr lang="en-US" sz="2600" dirty="0">
                <a:latin typeface="Calibri"/>
              </a:rPr>
              <a:t>a rich schema to apply to </a:t>
            </a:r>
            <a:r>
              <a:rPr lang="en-US" sz="2600" dirty="0" smtClean="0">
                <a:latin typeface="Calibri"/>
              </a:rPr>
              <a:t>each </a:t>
            </a:r>
            <a:r>
              <a:rPr lang="en-US" sz="2600" dirty="0">
                <a:latin typeface="Calibri"/>
              </a:rPr>
              <a:t>row, rather than just creating a single instance of a RDF/OWL class.</a:t>
            </a:r>
          </a:p>
          <a:p>
            <a:pPr marL="568325" lvl="1" indent="-284163"/>
            <a:r>
              <a:rPr lang="en-US" sz="2600" dirty="0" smtClean="0">
                <a:latin typeface="Calibri"/>
              </a:rPr>
              <a:t>Conditionals allow </a:t>
            </a:r>
            <a:r>
              <a:rPr lang="en-US" sz="2600" dirty="0">
                <a:latin typeface="Calibri"/>
              </a:rPr>
              <a:t>different rows to </a:t>
            </a:r>
            <a:r>
              <a:rPr lang="en-US" sz="2600" dirty="0" smtClean="0">
                <a:latin typeface="Calibri"/>
              </a:rPr>
              <a:t>use </a:t>
            </a:r>
            <a:r>
              <a:rPr lang="en-US" sz="2600" dirty="0">
                <a:latin typeface="Calibri"/>
              </a:rPr>
              <a:t>different </a:t>
            </a:r>
            <a:r>
              <a:rPr lang="en-US" sz="2600" dirty="0" smtClean="0">
                <a:latin typeface="Calibri"/>
              </a:rPr>
              <a:t>schemata</a:t>
            </a:r>
          </a:p>
          <a:p>
            <a:pPr marL="168275" indent="-284163"/>
            <a:r>
              <a:rPr lang="en-US" dirty="0"/>
              <a:t>See </a:t>
            </a:r>
            <a:r>
              <a:rPr lang="en-US" dirty="0">
                <a:hlinkClick r:id="rId2"/>
              </a:rPr>
              <a:t>http://rdf123.umbc.edu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for more info</a:t>
            </a:r>
          </a:p>
          <a:p>
            <a:pPr marL="168275" indent="-284163"/>
            <a:r>
              <a:rPr lang="en-US" dirty="0"/>
              <a:t>See </a:t>
            </a:r>
            <a:r>
              <a:rPr lang="en-US" dirty="0" smtClean="0">
                <a:hlinkClick r:id="rId3"/>
              </a:rPr>
              <a:t>CSV </a:t>
            </a:r>
            <a:r>
              <a:rPr lang="en-US" dirty="0">
                <a:hlinkClick r:id="rId3"/>
              </a:rPr>
              <a:t>on the Web: A </a:t>
            </a:r>
            <a:r>
              <a:rPr lang="en-US" dirty="0" smtClean="0">
                <a:hlinkClick r:id="rId3"/>
              </a:rPr>
              <a:t>Primer</a:t>
            </a:r>
            <a:r>
              <a:rPr lang="en-US" dirty="0" smtClean="0"/>
              <a:t> for the W3C’s work on developing </a:t>
            </a:r>
            <a:r>
              <a:rPr lang="en-US" smtClean="0"/>
              <a:t>a standard</a:t>
            </a:r>
            <a:endParaRPr lang="en-US" dirty="0" smtClean="0">
              <a:latin typeface="Calibri"/>
            </a:endParaRPr>
          </a:p>
          <a:p>
            <a:pPr marL="568325" lvl="1" indent="-284163"/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871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</a:rPr>
              <a:t>RDF123 </a:t>
            </a:r>
            <a:r>
              <a:rPr lang="en-US" b="1" dirty="0" smtClean="0">
                <a:latin typeface="Calibri"/>
              </a:rPr>
              <a:t>Java Application</a:t>
            </a:r>
            <a:endParaRPr lang="en-US" b="1" dirty="0">
              <a:latin typeface="Calibri"/>
            </a:endParaRPr>
          </a:p>
        </p:txBody>
      </p:sp>
      <p:pic>
        <p:nvPicPr>
          <p:cNvPr id="130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4" y="1303676"/>
            <a:ext cx="7303556" cy="5500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676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Calibri"/>
                <a:ea typeface="宋体" charset="0"/>
                <a:cs typeface="宋体" charset="0"/>
              </a:rPr>
              <a:t>RDF123 Example</a:t>
            </a:r>
            <a:endParaRPr lang="en-US" b="1" dirty="0">
              <a:latin typeface="Calibri"/>
              <a:ea typeface="宋体" charset="0"/>
              <a:cs typeface="宋体" charset="0"/>
            </a:endParaRPr>
          </a:p>
        </p:txBody>
      </p:sp>
      <p:pic>
        <p:nvPicPr>
          <p:cNvPr id="121860" name="Picture 4" descr="rdf123_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09" y="1251193"/>
            <a:ext cx="7873581" cy="177858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8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03" y="3124568"/>
            <a:ext cx="6511797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670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RDF123 graph serialized as RDF/XML</a:t>
            </a:r>
            <a:endParaRPr lang="en-US" sz="4000" b="1" dirty="0"/>
          </a:p>
        </p:txBody>
      </p:sp>
      <p:pic>
        <p:nvPicPr>
          <p:cNvPr id="4" name="Picture 4" descr="rdf123_map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31" y="1883304"/>
            <a:ext cx="8910969" cy="375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204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98</Words>
  <Application>Microsoft Macintosh PowerPoint</Application>
  <PresentationFormat>On-screen Show (4:3)</PresentationFormat>
  <Paragraphs>10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RDF123: Spreadsheets to RDF</vt:lpstr>
      <vt:lpstr>RDF123 Java Application</vt:lpstr>
      <vt:lpstr>RDF123 Example</vt:lpstr>
      <vt:lpstr>RDF123 graph serialized as RDF/XML</vt:lpstr>
    </vt:vector>
  </TitlesOfParts>
  <Company>UMBC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 Design – overview</dc:title>
  <dc:creator>tim finin</dc:creator>
  <cp:lastModifiedBy>tim finin</cp:lastModifiedBy>
  <cp:revision>8</cp:revision>
  <dcterms:created xsi:type="dcterms:W3CDTF">2016-11-21T03:23:53Z</dcterms:created>
  <dcterms:modified xsi:type="dcterms:W3CDTF">2016-11-21T19:34:48Z</dcterms:modified>
</cp:coreProperties>
</file>