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7" r:id="rId2"/>
    <p:sldId id="324" r:id="rId3"/>
    <p:sldId id="329" r:id="rId4"/>
    <p:sldId id="326" r:id="rId5"/>
    <p:sldId id="320" r:id="rId6"/>
    <p:sldId id="323" r:id="rId7"/>
    <p:sldId id="327" r:id="rId8"/>
    <p:sldId id="328" r:id="rId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000"/>
    <a:srgbClr val="FF4D23"/>
    <a:srgbClr val="921C00"/>
    <a:srgbClr val="C425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901" autoAdjust="0"/>
  </p:normalViewPr>
  <p:slideViewPr>
    <p:cSldViewPr showGuides="1">
      <p:cViewPr varScale="1">
        <p:scale>
          <a:sx n="88" d="100"/>
          <a:sy n="88" d="100"/>
        </p:scale>
        <p:origin x="1688" y="192"/>
      </p:cViewPr>
      <p:guideLst>
        <p:guide orient="horz" pos="422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862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3" rIns="95047" bIns="47523" numCol="1" anchor="t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878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3" rIns="95047" bIns="4752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65950"/>
            <a:ext cx="41862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3" rIns="95047" bIns="47523" numCol="1" anchor="b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65950"/>
            <a:ext cx="41878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3" rIns="95047" bIns="4752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fld id="{900DFCDA-C582-9545-A593-34FD96970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75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FD89E57-87F7-D54B-9561-EBC43040A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2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E6C6578-54FA-6E41-85AF-2BE2800A9FF7}" type="slidenum">
              <a:rPr lang="en-US" sz="1300"/>
              <a:pPr/>
              <a:t>1</a:t>
            </a:fld>
            <a:endParaRPr lang="en-US" sz="13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2886382-17DF-C540-8300-73B969E09852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74E94E-AD6F-1F4D-B985-10387DDB5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897D46C-216A-0F4D-9C57-16FF0856A673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7A17A68-56E1-784A-B8F0-949647887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6C9546A-16F8-0B4E-A7B0-BEA66A951BD6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CBF3E7D-BF4D-B84F-AFCF-9AE404208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1423BE-B57A-4248-B5D5-C0F6A420575B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6CC94FB-83FD-0A42-83B7-14CDED0C5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5591A2-DE36-9847-A0DA-FD2D8780DA8C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0584E62-13EB-F34D-ACDC-4F42279E6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6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217F212-EDAE-AF41-B3DD-1162CE03EA67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F3E2A7F-42A2-1240-8150-FE74F3B5E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FC5BFB4-48CB-8E4A-B027-A769128FEA73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9695276-6B2E-154E-AA16-CAA8E4927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3C7C9C8-4584-0F4B-845A-BD1EFF718406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6B11A64-DBD9-F547-B454-417AA3643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D09C457-F102-B94E-8BE5-3BEB3796F666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608058F-C1E1-9B4F-B18A-6A57BAFE5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38BFFAB-A291-0A46-923D-0EB88F19FF36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DF57E83-5806-C94A-A825-D7FC6E8AD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76B4DF6-F105-064A-8059-91E9FCDBF739}" type="datetime1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D1CDFA6-1E39-7D4C-BCD1-1949A05E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ip_(package_manager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ckaging.python.org/discussions/pip-vs-easy-install/" TargetMode="External"/><Relationship Id="rId3" Type="http://schemas.openxmlformats.org/officeDocument/2006/relationships/hyperlink" Target="http://setuptools.readthedocs.io/en/latest/easy_instal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772400" cy="2819400"/>
          </a:xfrm>
        </p:spPr>
        <p:txBody>
          <a:bodyPr/>
          <a:lstStyle/>
          <a:p>
            <a:pPr eaLnBrk="1" hangingPunct="1">
              <a:defRPr/>
            </a:pPr>
            <a:r>
              <a:rPr lang="en-US" sz="9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  <a:cs typeface="ＭＳ Ｐゴシック" charset="0"/>
              </a:rPr>
              <a:t>Python Hacking on UMBC GL</a:t>
            </a:r>
            <a:endParaRPr lang="en-US" sz="6600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Install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Python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code with pip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defRPr/>
            </a:pPr>
            <a:r>
              <a:rPr lang="en-US" dirty="0" smtClean="0"/>
              <a:t>For some of the HW assignments, you’ll need access the </a:t>
            </a:r>
            <a:r>
              <a:rPr lang="en-US" dirty="0" smtClean="0"/>
              <a:t>python packages, like CWM</a:t>
            </a:r>
          </a:p>
          <a:p>
            <a:pPr marL="285750" indent="-285750">
              <a:lnSpc>
                <a:spcPct val="110000"/>
              </a:lnSpc>
              <a:defRPr/>
            </a:pPr>
            <a:r>
              <a:rPr lang="en-US" dirty="0" smtClean="0"/>
              <a:t>Install cwm </a:t>
            </a:r>
            <a:r>
              <a:rPr lang="en-US" dirty="0" smtClean="0"/>
              <a:t>module on your own Linux or Mac</a:t>
            </a:r>
          </a:p>
          <a:p>
            <a:pPr marL="457200" lvl="1" indent="0">
              <a:lnSpc>
                <a:spcPct val="110000"/>
              </a:lnSpc>
              <a:buFont typeface="Arial" charset="0"/>
              <a:buNone/>
              <a:defRPr/>
            </a:pPr>
            <a:r>
              <a:rPr lang="en-US" sz="3200" b="1" dirty="0" err="1"/>
              <a:t>s</a:t>
            </a:r>
            <a:r>
              <a:rPr lang="en-US" sz="3200" b="1" dirty="0" err="1" smtClean="0"/>
              <a:t>udo</a:t>
            </a:r>
            <a:r>
              <a:rPr lang="en-US" sz="3200" b="1" dirty="0" smtClean="0"/>
              <a:t> pip install </a:t>
            </a:r>
            <a:r>
              <a:rPr lang="en-US" sz="3200" b="1" dirty="0" smtClean="0"/>
              <a:t>cwm</a:t>
            </a:r>
            <a:endParaRPr lang="en-US" sz="3200" b="1" dirty="0" smtClean="0"/>
          </a:p>
          <a:p>
            <a:pPr marL="222250" indent="-222250">
              <a:lnSpc>
                <a:spcPct val="110000"/>
              </a:lnSpc>
              <a:defRPr/>
            </a:pPr>
            <a:r>
              <a:rPr lang="en-US" dirty="0" smtClean="0"/>
              <a:t>Install without </a:t>
            </a:r>
            <a:r>
              <a:rPr lang="en-US" dirty="0" err="1" smtClean="0"/>
              <a:t>sudo</a:t>
            </a:r>
            <a:r>
              <a:rPr lang="en-US" dirty="0" smtClean="0"/>
              <a:t> privileges</a:t>
            </a:r>
          </a:p>
          <a:p>
            <a:pPr marL="457200" lvl="1" indent="0">
              <a:lnSpc>
                <a:spcPct val="110000"/>
              </a:lnSpc>
              <a:buFont typeface="Arial" charset="0"/>
              <a:buNone/>
              <a:defRPr/>
            </a:pPr>
            <a:r>
              <a:rPr lang="en-US" sz="3200" b="1" dirty="0" smtClean="0"/>
              <a:t>pip install </a:t>
            </a:r>
            <a:r>
              <a:rPr lang="en-US" sz="3200" b="1" dirty="0" smtClean="0"/>
              <a:t>cwm</a:t>
            </a:r>
            <a:r>
              <a:rPr lang="en-US" sz="3200" b="1" dirty="0" smtClean="0"/>
              <a:t> </a:t>
            </a:r>
            <a:r>
              <a:rPr lang="en-US" sz="3200" b="1" dirty="0" smtClean="0"/>
              <a:t>--user</a:t>
            </a:r>
          </a:p>
          <a:p>
            <a:pPr marL="236538" indent="-236538">
              <a:lnSpc>
                <a:spcPct val="110000"/>
              </a:lnSpc>
              <a:defRPr/>
            </a:pPr>
            <a:r>
              <a:rPr lang="en-US" dirty="0" smtClean="0"/>
              <a:t>This won’t work on UMBC’s </a:t>
            </a:r>
            <a:r>
              <a:rPr lang="en-US" dirty="0" err="1" smtClean="0"/>
              <a:t>gl</a:t>
            </a:r>
            <a:r>
              <a:rPr lang="en-US" dirty="0" smtClean="0"/>
              <a:t> servers because </a:t>
            </a:r>
            <a:r>
              <a:rPr lang="en-US" dirty="0" smtClean="0">
                <a:hlinkClick r:id="rId2"/>
              </a:rPr>
              <a:t>pip</a:t>
            </a:r>
            <a:r>
              <a:rPr lang="en-US" dirty="0" smtClean="0"/>
              <a:t> is not </a:t>
            </a:r>
            <a:r>
              <a:rPr lang="en-US" dirty="0" smtClean="0"/>
              <a:t>installed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pPr marL="400050" lvl="1" indent="0">
              <a:lnSpc>
                <a:spcPct val="110000"/>
              </a:lnSpc>
              <a:buNone/>
              <a:defRPr/>
            </a:pPr>
            <a:endParaRPr lang="en-US" sz="3200" dirty="0" smtClean="0">
              <a:sym typeface="Wingdings"/>
            </a:endParaRPr>
          </a:p>
          <a:p>
            <a:pPr marL="57150" indent="0">
              <a:lnSpc>
                <a:spcPct val="110000"/>
              </a:lnSpc>
              <a:buFont typeface="Arial" charset="0"/>
              <a:buNone/>
              <a:defRPr/>
            </a:pPr>
            <a:endParaRPr lang="en-US" dirty="0" smtClean="0"/>
          </a:p>
          <a:p>
            <a:pPr lvl="1">
              <a:lnSpc>
                <a:spcPct val="110000"/>
              </a:lnSpc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2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What?  No PIP!?!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is not installed on </a:t>
            </a:r>
            <a:r>
              <a:rPr lang="en-US" dirty="0" err="1" smtClean="0"/>
              <a:t>gl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[finin@linux3 ~]$ pip</a:t>
            </a:r>
          </a:p>
          <a:p>
            <a:pPr marL="457200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-bash: pip: command not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found</a:t>
            </a:r>
          </a:p>
          <a:p>
            <a:pPr marL="514350" indent="-457200"/>
            <a:r>
              <a:rPr lang="en-US" dirty="0" smtClean="0">
                <a:ea typeface="Courier" charset="0"/>
                <a:cs typeface="Courier" charset="0"/>
              </a:rPr>
              <a:t>But </a:t>
            </a:r>
            <a:r>
              <a:rPr lang="en-US" b="1" dirty="0" smtClean="0">
                <a:ea typeface="Courier" charset="0"/>
                <a:cs typeface="Courier" charset="0"/>
              </a:rPr>
              <a:t>easy_install</a:t>
            </a:r>
            <a:r>
              <a:rPr lang="en-US" dirty="0" smtClean="0">
                <a:ea typeface="Courier" charset="0"/>
                <a:cs typeface="Courier" charset="0"/>
              </a:rPr>
              <a:t> is available on </a:t>
            </a:r>
            <a:r>
              <a:rPr lang="en-US" dirty="0" err="1" smtClean="0">
                <a:ea typeface="Courier" charset="0"/>
                <a:cs typeface="Courier" charset="0"/>
              </a:rPr>
              <a:t>gl</a:t>
            </a:r>
            <a:r>
              <a:rPr lang="en-US" dirty="0" smtClean="0">
                <a:ea typeface="Courier" charset="0"/>
                <a:cs typeface="Courier" charset="0"/>
              </a:rPr>
              <a:t> </a:t>
            </a:r>
          </a:p>
          <a:p>
            <a:pPr marL="914400" lvl="1" indent="-457200"/>
            <a:r>
              <a:rPr lang="en-US" dirty="0" smtClean="0">
                <a:ea typeface="Courier" charset="0"/>
                <a:cs typeface="Courier" charset="0"/>
              </a:rPr>
              <a:t>an older Python package system</a:t>
            </a:r>
          </a:p>
          <a:p>
            <a:pPr marL="914400" lvl="1" indent="-457200"/>
            <a:r>
              <a:rPr lang="en-US" dirty="0" smtClean="0">
                <a:ea typeface="Courier" charset="0"/>
                <a:cs typeface="Courier" charset="0"/>
              </a:rPr>
              <a:t>See this </a:t>
            </a:r>
            <a:r>
              <a:rPr lang="en-US" dirty="0" smtClean="0">
                <a:ea typeface="Courier" charset="0"/>
                <a:cs typeface="Courier" charset="0"/>
                <a:hlinkClick r:id="rId2"/>
              </a:rPr>
              <a:t>comparison</a:t>
            </a:r>
            <a:endParaRPr lang="en-US" dirty="0"/>
          </a:p>
          <a:p>
            <a:pPr marL="514350" indent="-457200"/>
            <a:r>
              <a:rPr lang="en-US" dirty="0" smtClean="0">
                <a:ea typeface="Courier" charset="0"/>
                <a:cs typeface="Courier" charset="0"/>
              </a:rPr>
              <a:t>You can use </a:t>
            </a:r>
            <a:r>
              <a:rPr lang="en-US" dirty="0" smtClean="0">
                <a:ea typeface="Courier" charset="0"/>
                <a:cs typeface="Courier" charset="0"/>
                <a:hlinkClick r:id="rId3"/>
              </a:rPr>
              <a:t>easy_install</a:t>
            </a:r>
            <a:r>
              <a:rPr lang="en-US" dirty="0" smtClean="0">
                <a:ea typeface="Courier" charset="0"/>
                <a:cs typeface="Courier" charset="0"/>
              </a:rPr>
              <a:t> to download and install a package like </a:t>
            </a:r>
            <a:r>
              <a:rPr lang="en-US" dirty="0" err="1" smtClean="0">
                <a:ea typeface="Courier" charset="0"/>
                <a:cs typeface="Courier" charset="0"/>
              </a:rPr>
              <a:t>cmw</a:t>
            </a:r>
            <a:r>
              <a:rPr lang="en-US" dirty="0" smtClean="0">
                <a:ea typeface="Courier" charset="0"/>
                <a:cs typeface="Courier" charset="0"/>
              </a:rPr>
              <a:t> to your personal directory of Python modules</a:t>
            </a:r>
          </a:p>
          <a:p>
            <a:pPr marL="514350" indent="-457200"/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Working on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gl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defRPr/>
            </a:pPr>
            <a:r>
              <a:rPr lang="en-US" dirty="0" smtClean="0"/>
              <a:t>On </a:t>
            </a:r>
            <a:r>
              <a:rPr lang="en-US" dirty="0" err="1" smtClean="0"/>
              <a:t>gl</a:t>
            </a:r>
            <a:r>
              <a:rPr lang="en-US" dirty="0" smtClean="0"/>
              <a:t>, you tell Python to look in the directory we’ve set up for </a:t>
            </a:r>
            <a:r>
              <a:rPr lang="en-US" dirty="0" smtClean="0"/>
              <a:t>491/691</a:t>
            </a:r>
            <a:r>
              <a:rPr lang="en-US" dirty="0" smtClean="0"/>
              <a:t> </a:t>
            </a:r>
            <a:r>
              <a:rPr lang="en-US" dirty="0" smtClean="0"/>
              <a:t>python code</a:t>
            </a:r>
          </a:p>
          <a:p>
            <a:pPr marL="285750" indent="-285750">
              <a:lnSpc>
                <a:spcPct val="110000"/>
              </a:lnSpc>
              <a:defRPr/>
            </a:pPr>
            <a:r>
              <a:rPr lang="en-US" dirty="0" smtClean="0"/>
              <a:t>Or </a:t>
            </a:r>
            <a:r>
              <a:rPr lang="en-US" dirty="0" smtClean="0"/>
              <a:t>set up your own directory (e.g., ~/</a:t>
            </a:r>
            <a:r>
              <a:rPr lang="en-US" dirty="0" err="1" smtClean="0"/>
              <a:t>mypy</a:t>
            </a:r>
            <a:r>
              <a:rPr lang="en-US" dirty="0" smtClean="0"/>
              <a:t>) </a:t>
            </a:r>
            <a:r>
              <a:rPr lang="en-US" dirty="0" smtClean="0"/>
              <a:t>in which you install new packages</a:t>
            </a:r>
          </a:p>
          <a:p>
            <a:pPr marL="285750" indent="-285750">
              <a:lnSpc>
                <a:spcPct val="110000"/>
              </a:lnSpc>
              <a:defRPr/>
            </a:pPr>
            <a:r>
              <a:rPr lang="en-US" dirty="0" smtClean="0">
                <a:sym typeface="Wingdings"/>
              </a:rPr>
              <a:t>For</a:t>
            </a:r>
            <a:r>
              <a:rPr lang="en-US" sz="3200" dirty="0" smtClean="0">
                <a:sym typeface="Wingdings"/>
              </a:rPr>
              <a:t> either, you </a:t>
            </a:r>
            <a:r>
              <a:rPr lang="en-US" dirty="0" smtClean="0">
                <a:sym typeface="Wingdings"/>
              </a:rPr>
              <a:t>must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dirty="0" smtClean="0">
                <a:sym typeface="Wingdings"/>
              </a:rPr>
              <a:t>first </a:t>
            </a:r>
            <a:r>
              <a:rPr lang="en-US" sz="3200" dirty="0" smtClean="0">
                <a:sym typeface="Wingdings"/>
              </a:rPr>
              <a:t>add </a:t>
            </a:r>
            <a:r>
              <a:rPr lang="en-US" sz="3200" dirty="0" smtClean="0">
                <a:sym typeface="Wingdings"/>
              </a:rPr>
              <a:t>appropriate directories to your PYTHONPATH environment variable</a:t>
            </a:r>
          </a:p>
          <a:p>
            <a:pPr marL="685800" lvl="1">
              <a:lnSpc>
                <a:spcPct val="110000"/>
              </a:lnSpc>
              <a:defRPr/>
            </a:pPr>
            <a:r>
              <a:rPr lang="en-US" sz="2800" dirty="0" smtClean="0">
                <a:sym typeface="Wingdings"/>
              </a:rPr>
              <a:t>Do this by modifying your shell initialization file (e.g., ~/.</a:t>
            </a:r>
            <a:r>
              <a:rPr lang="en-US" sz="2800" dirty="0" err="1" smtClean="0">
                <a:sym typeface="Wingdings"/>
              </a:rPr>
              <a:t>cshrc</a:t>
            </a:r>
            <a:r>
              <a:rPr lang="en-US" sz="2800" dirty="0" smtClean="0">
                <a:sym typeface="Wingdings"/>
              </a:rPr>
              <a:t> or ~/.</a:t>
            </a:r>
            <a:r>
              <a:rPr lang="en-US" sz="2800" dirty="0" err="1" smtClean="0">
                <a:sym typeface="Wingdings"/>
              </a:rPr>
              <a:t>bashrc</a:t>
            </a:r>
            <a:r>
              <a:rPr lang="en-US" sz="2800" dirty="0" smtClean="0">
                <a:sym typeface="Wingdings"/>
              </a:rPr>
              <a:t>)</a:t>
            </a:r>
          </a:p>
          <a:p>
            <a:pPr marL="57150" indent="0">
              <a:lnSpc>
                <a:spcPct val="110000"/>
              </a:lnSpc>
              <a:buFont typeface="Arial" charset="0"/>
              <a:buNone/>
              <a:defRPr/>
            </a:pPr>
            <a:endParaRPr lang="en-US" dirty="0" smtClean="0"/>
          </a:p>
          <a:p>
            <a:pPr lvl="1">
              <a:lnSpc>
                <a:spcPct val="110000"/>
              </a:lnSpc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4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Python and PYTHONPATH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279400" indent="-279400">
              <a:defRPr/>
            </a:pPr>
            <a:r>
              <a:rPr lang="en-US" sz="2800" dirty="0" smtClean="0">
                <a:sym typeface="Wingdings"/>
              </a:rPr>
              <a:t>Python’s import command looks for modules to load in a list of places</a:t>
            </a:r>
          </a:p>
          <a:p>
            <a:pPr marL="279400" indent="-279400">
              <a:defRPr/>
            </a:pPr>
            <a:r>
              <a:rPr lang="en-US" sz="2800" dirty="0" err="1">
                <a:sym typeface="Wingdings"/>
              </a:rPr>
              <a:t>s</a:t>
            </a:r>
            <a:r>
              <a:rPr lang="en-US" sz="2800" dirty="0" err="1" smtClean="0">
                <a:sym typeface="Wingdings"/>
              </a:rPr>
              <a:t>ys.path</a:t>
            </a:r>
            <a:r>
              <a:rPr lang="en-US" sz="2800" dirty="0" smtClean="0">
                <a:sym typeface="Wingdings"/>
              </a:rPr>
              <a:t> is the list, with </a:t>
            </a:r>
            <a:r>
              <a:rPr lang="en-US" sz="2800" dirty="0" smtClean="0">
                <a:latin typeface="Courier"/>
                <a:cs typeface="Courier"/>
                <a:sym typeface="Wingdings"/>
              </a:rPr>
              <a:t>‘‘ </a:t>
            </a:r>
            <a:r>
              <a:rPr lang="en-US" sz="2800" dirty="0" smtClean="0">
                <a:sym typeface="Wingdings"/>
              </a:rPr>
              <a:t>as the current directory</a:t>
            </a:r>
          </a:p>
          <a:p>
            <a:pPr marL="688975" lvl="1" indent="0">
              <a:buNone/>
              <a:defRPr/>
            </a:pPr>
            <a:r>
              <a:rPr lang="en-US" sz="2000" dirty="0" smtClean="0">
                <a:latin typeface="Courier"/>
                <a:cs typeface="Courier"/>
                <a:sym typeface="Wingdings"/>
              </a:rPr>
              <a:t>&gt;&gt;&gt; import sys</a:t>
            </a:r>
          </a:p>
          <a:p>
            <a:pPr marL="688975" lvl="1" indent="0">
              <a:buNone/>
              <a:defRPr/>
            </a:pPr>
            <a:r>
              <a:rPr lang="en-US" sz="2000" dirty="0" smtClean="0">
                <a:latin typeface="Courier"/>
                <a:cs typeface="Courier"/>
                <a:sym typeface="Wingdings"/>
              </a:rPr>
              <a:t>&gt;&gt;&gt; </a:t>
            </a:r>
            <a:r>
              <a:rPr lang="en-US" sz="2000" dirty="0" err="1" smtClean="0">
                <a:latin typeface="Courier"/>
                <a:cs typeface="Courier"/>
                <a:sym typeface="Wingdings"/>
              </a:rPr>
              <a:t>sys.path</a:t>
            </a:r>
            <a:endParaRPr lang="en-US" sz="2000" dirty="0" smtClean="0">
              <a:latin typeface="Courier"/>
              <a:cs typeface="Courier"/>
              <a:sym typeface="Wingdings"/>
            </a:endParaRPr>
          </a:p>
          <a:p>
            <a:pPr marL="688975" lvl="1" indent="0">
              <a:buNone/>
              <a:defRPr/>
            </a:pPr>
            <a:r>
              <a:rPr lang="en-US" sz="2000" dirty="0" smtClean="0">
                <a:latin typeface="Courier"/>
                <a:cs typeface="Courier"/>
                <a:sym typeface="Wingdings"/>
              </a:rPr>
              <a:t>[‘ ‘, </a:t>
            </a:r>
            <a:r>
              <a:rPr lang="en-US" sz="2000" dirty="0">
                <a:latin typeface="Courier"/>
                <a:cs typeface="Courier"/>
              </a:rPr>
              <a:t>'/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/lib64/python26.zip'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is-IS" sz="2000" dirty="0" smtClean="0">
                <a:latin typeface="Courier"/>
                <a:cs typeface="Courier"/>
              </a:rPr>
              <a:t>…]</a:t>
            </a:r>
          </a:p>
          <a:p>
            <a:pPr marL="344488" indent="-344488">
              <a:defRPr/>
            </a:pPr>
            <a:r>
              <a:rPr lang="en-US" sz="2800" dirty="0" smtClean="0">
                <a:cs typeface="Courier"/>
                <a:sym typeface="Wingdings"/>
              </a:rPr>
              <a:t>On Unix, when python starts, it prepends directories on your PYTHONPATH environment variable</a:t>
            </a:r>
          </a:p>
          <a:p>
            <a:pPr marL="344488" indent="-344488">
              <a:defRPr/>
            </a:pPr>
            <a:r>
              <a:rPr lang="en-US" sz="2800" dirty="0">
                <a:cs typeface="Courier"/>
                <a:sym typeface="Wingdings"/>
              </a:rPr>
              <a:t>A</a:t>
            </a:r>
            <a:r>
              <a:rPr lang="en-US" sz="2800" dirty="0" smtClean="0">
                <a:cs typeface="Courier"/>
                <a:sym typeface="Wingdings"/>
              </a:rPr>
              <a:t>dd new directories for python to search by setting PYTHONPATH </a:t>
            </a:r>
            <a:r>
              <a:rPr lang="en-US" sz="2800" dirty="0" smtClean="0">
                <a:cs typeface="Courier"/>
                <a:sym typeface="Wingdings"/>
              </a:rPr>
              <a:t>in </a:t>
            </a:r>
            <a:r>
              <a:rPr lang="en-US" sz="2800" dirty="0" smtClean="0">
                <a:cs typeface="Courier"/>
                <a:sym typeface="Wingdings"/>
              </a:rPr>
              <a:t>the </a:t>
            </a:r>
            <a:r>
              <a:rPr lang="en-US" sz="2800" dirty="0" err="1" smtClean="0">
                <a:cs typeface="Courier"/>
                <a:sym typeface="Wingdings"/>
              </a:rPr>
              <a:t>init</a:t>
            </a:r>
            <a:r>
              <a:rPr lang="en-US" sz="2800" dirty="0" smtClean="0">
                <a:cs typeface="Courier"/>
                <a:sym typeface="Wingdings"/>
              </a:rPr>
              <a:t> file used by your shell</a:t>
            </a:r>
          </a:p>
          <a:p>
            <a:pPr marL="344488" indent="-344488">
              <a:defRPr/>
            </a:pPr>
            <a:r>
              <a:rPr lang="en-US" sz="2800" dirty="0" smtClean="0">
                <a:cs typeface="Courier"/>
                <a:sym typeface="Wingdings"/>
              </a:rPr>
              <a:t>The </a:t>
            </a:r>
            <a:r>
              <a:rPr lang="en-US" sz="2800" dirty="0">
                <a:cs typeface="Courier"/>
                <a:sym typeface="Wingdings"/>
              </a:rPr>
              <a:t>U</a:t>
            </a:r>
            <a:r>
              <a:rPr lang="en-US" sz="2800" dirty="0" smtClean="0">
                <a:cs typeface="Courier"/>
                <a:sym typeface="Wingdings"/>
              </a:rPr>
              <a:t>nix command </a:t>
            </a:r>
            <a:r>
              <a:rPr lang="en-US" sz="2800" i="1" dirty="0" smtClean="0">
                <a:cs typeface="Courier"/>
                <a:sym typeface="Wingdings"/>
              </a:rPr>
              <a:t>echo $SHELL</a:t>
            </a:r>
            <a:r>
              <a:rPr lang="en-US" sz="2800" dirty="0" smtClean="0">
                <a:cs typeface="Courier"/>
                <a:sym typeface="Wingdings"/>
              </a:rPr>
              <a:t> shows what shell you are using</a:t>
            </a:r>
            <a:endParaRPr lang="en-US" sz="2800" i="1" dirty="0" smtClean="0">
              <a:cs typeface="Courier"/>
              <a:sym typeface="Wingdings"/>
            </a:endParaRPr>
          </a:p>
          <a:p>
            <a:pPr marL="400050" lvl="1" indent="0">
              <a:buNone/>
              <a:defRPr/>
            </a:pPr>
            <a:endParaRPr lang="en-US" sz="2400" dirty="0" smtClean="0">
              <a:sym typeface="Wingdings"/>
            </a:endParaRPr>
          </a:p>
          <a:p>
            <a:pPr marL="279400" indent="-279400">
              <a:defRPr/>
            </a:pPr>
            <a:endParaRPr lang="en-US" sz="2800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491/691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285750" indent="-285750">
              <a:defRPr/>
            </a:pPr>
            <a:r>
              <a:rPr lang="en-US" dirty="0" smtClean="0"/>
              <a:t>Install </a:t>
            </a:r>
            <a:r>
              <a:rPr lang="en-US" dirty="0" smtClean="0"/>
              <a:t>cwm</a:t>
            </a:r>
            <a:r>
              <a:rPr lang="en-US" dirty="0" smtClean="0"/>
              <a:t> </a:t>
            </a:r>
            <a:r>
              <a:rPr lang="en-US" dirty="0" smtClean="0"/>
              <a:t>module on your own Linux or Mac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b="1" dirty="0" err="1"/>
              <a:t>s</a:t>
            </a:r>
            <a:r>
              <a:rPr lang="en-US" b="1" dirty="0" err="1" smtClean="0"/>
              <a:t>udo</a:t>
            </a:r>
            <a:r>
              <a:rPr lang="en-US" b="1" dirty="0" smtClean="0"/>
              <a:t> pip install </a:t>
            </a:r>
            <a:r>
              <a:rPr lang="en-US" b="1" dirty="0" smtClean="0"/>
              <a:t>cwm</a:t>
            </a:r>
            <a:endParaRPr lang="en-US" b="1" dirty="0" smtClean="0"/>
          </a:p>
          <a:p>
            <a:pPr marL="222250" indent="-222250">
              <a:defRPr/>
            </a:pPr>
            <a:r>
              <a:rPr lang="en-US" dirty="0" smtClean="0"/>
              <a:t>Install without </a:t>
            </a:r>
            <a:r>
              <a:rPr lang="en-US" dirty="0" err="1" smtClean="0"/>
              <a:t>sudo</a:t>
            </a:r>
            <a:r>
              <a:rPr lang="en-US" dirty="0" smtClean="0"/>
              <a:t> privileges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b="1" dirty="0" smtClean="0"/>
              <a:t>pip install </a:t>
            </a:r>
            <a:r>
              <a:rPr lang="en-US" b="1" dirty="0" smtClean="0"/>
              <a:t>cwm</a:t>
            </a:r>
            <a:r>
              <a:rPr lang="en-US" b="1" dirty="0" smtClean="0"/>
              <a:t> </a:t>
            </a:r>
            <a:r>
              <a:rPr lang="en-US" b="1" dirty="0" smtClean="0"/>
              <a:t>--user</a:t>
            </a:r>
          </a:p>
          <a:p>
            <a:pPr marL="285750" indent="-285750">
              <a:defRPr/>
            </a:pPr>
            <a:r>
              <a:rPr lang="en-US" dirty="0" smtClean="0"/>
              <a:t>Install on </a:t>
            </a:r>
            <a:r>
              <a:rPr lang="en-US" dirty="0" err="1" smtClean="0"/>
              <a:t>gl</a:t>
            </a:r>
            <a:r>
              <a:rPr lang="en-US" dirty="0" smtClean="0"/>
              <a:t> (no pip </a:t>
            </a:r>
            <a:r>
              <a:rPr lang="en-US" dirty="0" smtClean="0">
                <a:sym typeface="Wingdings"/>
              </a:rPr>
              <a:t>)</a:t>
            </a:r>
          </a:p>
          <a:p>
            <a:pPr marL="685800" lvl="1">
              <a:defRPr/>
            </a:pPr>
            <a:r>
              <a:rPr lang="en-US" dirty="0" smtClean="0">
                <a:sym typeface="Wingdings"/>
              </a:rPr>
              <a:t>Add to .</a:t>
            </a:r>
            <a:r>
              <a:rPr lang="en-US" dirty="0" err="1" smtClean="0">
                <a:sym typeface="Wingdings"/>
              </a:rPr>
              <a:t>bashrc</a:t>
            </a:r>
            <a:r>
              <a:rPr lang="en-US" dirty="0" smtClean="0">
                <a:sym typeface="Wingdings"/>
              </a:rPr>
              <a:t> to set directory for packages</a:t>
            </a:r>
          </a:p>
          <a:p>
            <a:pPr marL="857250" lvl="2" indent="0">
              <a:buFont typeface="Arial" charset="0"/>
              <a:buNone/>
              <a:defRPr/>
            </a:pPr>
            <a:r>
              <a:rPr lang="en-US" sz="2800" dirty="0" smtClean="0"/>
              <a:t>export PYTHONPATH= ~/</a:t>
            </a:r>
            <a:r>
              <a:rPr lang="en-US" sz="2800" dirty="0" err="1" smtClean="0"/>
              <a:t>mypy</a:t>
            </a:r>
            <a:r>
              <a:rPr lang="en-US" sz="2800" dirty="0" smtClean="0"/>
              <a:t>:</a:t>
            </a:r>
          </a:p>
          <a:p>
            <a:pPr marL="685800" lvl="1">
              <a:defRPr/>
            </a:pPr>
            <a:r>
              <a:rPr lang="en-US" b="1" dirty="0" smtClean="0">
                <a:sym typeface="Wingdings"/>
              </a:rPr>
              <a:t>easy_install -d </a:t>
            </a:r>
            <a:r>
              <a:rPr lang="en-US" b="1" dirty="0" smtClean="0"/>
              <a:t>~/</a:t>
            </a:r>
            <a:r>
              <a:rPr lang="en-US" b="1" dirty="0" err="1" smtClean="0"/>
              <a:t>mypy</a:t>
            </a:r>
            <a:r>
              <a:rPr lang="en-US" b="1" dirty="0" smtClean="0"/>
              <a:t> </a:t>
            </a:r>
            <a:r>
              <a:rPr lang="en-US" b="1" dirty="0" smtClean="0"/>
              <a:t>cwm</a:t>
            </a:r>
            <a:endParaRPr lang="en-US" b="1" dirty="0" smtClean="0"/>
          </a:p>
          <a:p>
            <a:pPr marL="285750">
              <a:defRPr/>
            </a:pPr>
            <a:r>
              <a:rPr lang="en-US" dirty="0" smtClean="0">
                <a:sym typeface="Wingdings"/>
              </a:rPr>
              <a:t>Use our installation, add to .</a:t>
            </a:r>
            <a:r>
              <a:rPr lang="en-US" dirty="0" err="1" smtClean="0">
                <a:sym typeface="Wingdings"/>
              </a:rPr>
              <a:t>bashrc</a:t>
            </a:r>
            <a:endParaRPr lang="en-US" dirty="0" smtClean="0">
              <a:sym typeface="Wingdings"/>
            </a:endParaRPr>
          </a:p>
          <a:p>
            <a:pPr marL="685800" lvl="1">
              <a:defRPr/>
            </a:pPr>
            <a:r>
              <a:rPr lang="en-US" dirty="0"/>
              <a:t>export PYTHONPATH= </a:t>
            </a:r>
            <a:r>
              <a:rPr lang="en-US" dirty="0" smtClean="0"/>
              <a:t>~</a:t>
            </a:r>
            <a:r>
              <a:rPr lang="en-US" dirty="0" err="1" smtClean="0"/>
              <a:t>finin</a:t>
            </a:r>
            <a:r>
              <a:rPr lang="en-US" dirty="0" smtClean="0"/>
              <a:t>/pub/</a:t>
            </a:r>
            <a:r>
              <a:rPr lang="en-US" dirty="0" err="1" smtClean="0"/>
              <a:t>SWpython</a:t>
            </a:r>
            <a:r>
              <a:rPr lang="en-US" dirty="0" smtClean="0"/>
              <a:t>:</a:t>
            </a:r>
            <a:endParaRPr lang="en-US" dirty="0"/>
          </a:p>
          <a:p>
            <a:pPr marL="685800" lvl="1">
              <a:defRPr/>
            </a:pPr>
            <a:endParaRPr lang="en-US" dirty="0" smtClean="0">
              <a:sym typeface="Wingdings"/>
            </a:endParaRPr>
          </a:p>
          <a:p>
            <a:pPr marL="57150" indent="0">
              <a:buFont typeface="Arial" charset="0"/>
              <a:buNone/>
              <a:defRPr/>
            </a:pPr>
            <a:endParaRPr lang="en-US" sz="3600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Using the 471 installation on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gl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3657600"/>
          </a:xfrm>
        </p:spPr>
        <p:txBody>
          <a:bodyPr/>
          <a:lstStyle/>
          <a:p>
            <a:pPr marL="234950" indent="-234950">
              <a:defRPr/>
            </a:pPr>
            <a:r>
              <a:rPr lang="en-US" i="1" dirty="0">
                <a:cs typeface="Courier"/>
                <a:sym typeface="Wingdings"/>
              </a:rPr>
              <a:t>echo $SHELL</a:t>
            </a:r>
            <a:r>
              <a:rPr lang="en-US" dirty="0">
                <a:cs typeface="Courier"/>
                <a:sym typeface="Wingdings"/>
              </a:rPr>
              <a:t> shows what shell you are </a:t>
            </a:r>
            <a:r>
              <a:rPr lang="en-US" dirty="0" smtClean="0">
                <a:cs typeface="Courier"/>
                <a:sym typeface="Wingdings"/>
              </a:rPr>
              <a:t>using</a:t>
            </a:r>
            <a:endParaRPr lang="en-US" dirty="0" smtClean="0">
              <a:sym typeface="Wingdings"/>
            </a:endParaRPr>
          </a:p>
          <a:p>
            <a:pPr marL="234950" indent="-234950">
              <a:defRPr/>
            </a:pPr>
            <a:r>
              <a:rPr lang="en-US" dirty="0" smtClean="0">
                <a:sym typeface="Wingdings"/>
              </a:rPr>
              <a:t>If using </a:t>
            </a:r>
            <a:r>
              <a:rPr lang="en-US" dirty="0" err="1" smtClean="0">
                <a:sym typeface="Wingdings"/>
              </a:rPr>
              <a:t>tcsh</a:t>
            </a:r>
            <a:r>
              <a:rPr lang="en-US" dirty="0" smtClean="0">
                <a:sym typeface="Wingdings"/>
              </a:rPr>
              <a:t> shell, add to your .</a:t>
            </a:r>
            <a:r>
              <a:rPr lang="en-US" dirty="0" err="1" smtClean="0">
                <a:sym typeface="Wingdings"/>
              </a:rPr>
              <a:t>cshrc</a:t>
            </a:r>
            <a:r>
              <a:rPr lang="en-US" dirty="0" smtClean="0">
                <a:sym typeface="Wingdings"/>
              </a:rPr>
              <a:t> file</a:t>
            </a:r>
          </a:p>
          <a:p>
            <a:pPr marL="407988" lvl="1" indent="0">
              <a:buNone/>
              <a:defRPr/>
            </a:pPr>
            <a:r>
              <a:rPr lang="en-US" sz="3200" dirty="0" err="1">
                <a:sym typeface="Wingdings"/>
              </a:rPr>
              <a:t>setenv</a:t>
            </a:r>
            <a:r>
              <a:rPr lang="en-US" sz="3200" dirty="0">
                <a:sym typeface="Wingdings"/>
              </a:rPr>
              <a:t> PYTHONPATH ~</a:t>
            </a:r>
            <a:r>
              <a:rPr lang="en-US" sz="3200" dirty="0" err="1" smtClean="0">
                <a:sym typeface="Wingdings"/>
              </a:rPr>
              <a:t>finin</a:t>
            </a:r>
            <a:r>
              <a:rPr lang="en-US" sz="3200" dirty="0" smtClean="0">
                <a:sym typeface="Wingdings"/>
              </a:rPr>
              <a:t>/pub/</a:t>
            </a:r>
            <a:r>
              <a:rPr lang="en-US" sz="3200" dirty="0" err="1" smtClean="0">
                <a:sym typeface="Wingdings"/>
              </a:rPr>
              <a:t>SWpython</a:t>
            </a:r>
            <a:endParaRPr lang="en-US" sz="3200" dirty="0" smtClean="0">
              <a:sym typeface="Wingdings"/>
            </a:endParaRPr>
          </a:p>
          <a:p>
            <a:pPr marL="234950" indent="-234950">
              <a:defRPr/>
            </a:pPr>
            <a:r>
              <a:rPr lang="en-US" dirty="0" smtClean="0">
                <a:sym typeface="Wingdings"/>
              </a:rPr>
              <a:t>If using bash shell, add</a:t>
            </a:r>
          </a:p>
          <a:p>
            <a:pPr marL="400050" lvl="1" indent="0">
              <a:buNone/>
              <a:defRPr/>
            </a:pPr>
            <a:r>
              <a:rPr lang="en-US" sz="3200" dirty="0" smtClean="0"/>
              <a:t>PYTHONPATH</a:t>
            </a:r>
            <a:r>
              <a:rPr lang="en-US" sz="3200" dirty="0"/>
              <a:t>= </a:t>
            </a:r>
            <a:r>
              <a:rPr lang="en-US" sz="3200" dirty="0" smtClean="0"/>
              <a:t>~</a:t>
            </a:r>
            <a:r>
              <a:rPr lang="en-US" sz="3200" dirty="0" err="1" smtClean="0"/>
              <a:t>finin</a:t>
            </a:r>
            <a:r>
              <a:rPr lang="en-US" sz="3200" dirty="0" smtClean="0"/>
              <a:t>/pub/</a:t>
            </a:r>
            <a:r>
              <a:rPr lang="en-US" sz="3200" dirty="0" err="1" smtClean="0"/>
              <a:t>SWpython</a:t>
            </a:r>
            <a:r>
              <a:rPr lang="en-US" sz="3200" dirty="0" smtClean="0"/>
              <a:t>:</a:t>
            </a:r>
            <a:endParaRPr lang="en-US" sz="3200" dirty="0"/>
          </a:p>
          <a:p>
            <a:pPr marL="685800" lvl="1">
              <a:defRPr/>
            </a:pPr>
            <a:endParaRPr lang="en-US" sz="3200" dirty="0" smtClean="0">
              <a:sym typeface="Wingdings"/>
            </a:endParaRPr>
          </a:p>
          <a:p>
            <a:pPr marL="57150" indent="0">
              <a:buFont typeface="Arial" charset="0"/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7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Installing your own packages on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gl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953000"/>
          </a:xfrm>
        </p:spPr>
        <p:txBody>
          <a:bodyPr/>
          <a:lstStyle/>
          <a:p>
            <a:pPr marL="234950" indent="-234950">
              <a:defRPr/>
            </a:pPr>
            <a:r>
              <a:rPr lang="en-US" dirty="0" smtClean="0">
                <a:cs typeface="Courier"/>
                <a:sym typeface="Wingdings"/>
              </a:rPr>
              <a:t>You can also install </a:t>
            </a:r>
            <a:r>
              <a:rPr lang="en-US" dirty="0" smtClean="0">
                <a:cs typeface="Courier"/>
                <a:sym typeface="Wingdings"/>
              </a:rPr>
              <a:t>cwm </a:t>
            </a:r>
            <a:r>
              <a:rPr lang="en-US" dirty="0" smtClean="0">
                <a:cs typeface="Courier"/>
                <a:sym typeface="Wingdings"/>
              </a:rPr>
              <a:t>(or other packages) in your own library directory, e.g., </a:t>
            </a:r>
            <a:r>
              <a:rPr lang="en-US" i="1" dirty="0" smtClean="0">
                <a:cs typeface="Courier"/>
                <a:sym typeface="Wingdings"/>
              </a:rPr>
              <a:t>~/</a:t>
            </a:r>
            <a:r>
              <a:rPr lang="en-US" i="1" dirty="0" err="1" smtClean="0">
                <a:cs typeface="Courier"/>
                <a:sym typeface="Wingdings"/>
              </a:rPr>
              <a:t>mypy</a:t>
            </a:r>
            <a:endParaRPr lang="en-US" i="1" dirty="0" smtClean="0">
              <a:cs typeface="Courier"/>
              <a:sym typeface="Wingdings"/>
            </a:endParaRPr>
          </a:p>
          <a:p>
            <a:pPr marL="234950" indent="-234950">
              <a:defRPr/>
            </a:pPr>
            <a:r>
              <a:rPr lang="en-US" dirty="0" smtClean="0">
                <a:cs typeface="Courier"/>
                <a:sym typeface="Wingdings"/>
              </a:rPr>
              <a:t>Step #1: add ~/</a:t>
            </a:r>
            <a:r>
              <a:rPr lang="en-US" dirty="0" err="1" smtClean="0">
                <a:cs typeface="Courier"/>
                <a:sym typeface="Wingdings"/>
              </a:rPr>
              <a:t>mypy</a:t>
            </a:r>
            <a:r>
              <a:rPr lang="en-US" dirty="0" smtClean="0">
                <a:cs typeface="Courier"/>
                <a:sym typeface="Wingdings"/>
              </a:rPr>
              <a:t> to PYTHONPATH in your shell initialization file</a:t>
            </a:r>
          </a:p>
          <a:p>
            <a:pPr marL="635000" lvl="1" indent="-234950">
              <a:defRPr/>
            </a:pPr>
            <a:r>
              <a:rPr lang="en-US" sz="3200" dirty="0" err="1">
                <a:cs typeface="Courier"/>
                <a:sym typeface="Wingdings"/>
              </a:rPr>
              <a:t>t</a:t>
            </a:r>
            <a:r>
              <a:rPr lang="en-US" sz="3200" dirty="0" err="1" smtClean="0">
                <a:cs typeface="Courier"/>
                <a:sym typeface="Wingdings"/>
              </a:rPr>
              <a:t>csh</a:t>
            </a:r>
            <a:r>
              <a:rPr lang="en-US" sz="3200" dirty="0" smtClean="0">
                <a:cs typeface="Courier"/>
                <a:sym typeface="Wingdings"/>
              </a:rPr>
              <a:t>: </a:t>
            </a:r>
            <a:r>
              <a:rPr lang="en-US" sz="3200" dirty="0" err="1">
                <a:sym typeface="Wingdings"/>
              </a:rPr>
              <a:t>setenv</a:t>
            </a:r>
            <a:r>
              <a:rPr lang="en-US" sz="3200" dirty="0">
                <a:sym typeface="Wingdings"/>
              </a:rPr>
              <a:t> PYTHONPATH </a:t>
            </a:r>
            <a:r>
              <a:rPr lang="en-US" sz="3200" dirty="0" smtClean="0">
                <a:sym typeface="Wingdings"/>
              </a:rPr>
              <a:t>~/</a:t>
            </a:r>
            <a:r>
              <a:rPr lang="en-US" sz="3200" dirty="0" err="1" smtClean="0">
                <a:sym typeface="Wingdings"/>
              </a:rPr>
              <a:t>mypy</a:t>
            </a:r>
            <a:endParaRPr lang="en-US" sz="3200" dirty="0" smtClean="0">
              <a:cs typeface="Courier"/>
              <a:sym typeface="Wingdings"/>
            </a:endParaRPr>
          </a:p>
          <a:p>
            <a:pPr marL="635000" lvl="1" indent="-234950">
              <a:defRPr/>
            </a:pPr>
            <a:r>
              <a:rPr lang="en-US" sz="3200" dirty="0">
                <a:cs typeface="Courier"/>
                <a:sym typeface="Wingdings"/>
              </a:rPr>
              <a:t>b</a:t>
            </a:r>
            <a:r>
              <a:rPr lang="en-US" sz="3200" dirty="0" smtClean="0">
                <a:cs typeface="Courier"/>
                <a:sym typeface="Wingdings"/>
              </a:rPr>
              <a:t>ash: </a:t>
            </a:r>
            <a:r>
              <a:rPr lang="en-US" sz="3200" dirty="0"/>
              <a:t>PYTHONPATH= </a:t>
            </a:r>
            <a:r>
              <a:rPr lang="en-US" sz="3200" dirty="0" smtClean="0"/>
              <a:t>~</a:t>
            </a:r>
            <a:r>
              <a:rPr lang="en-US" sz="3200" dirty="0" smtClean="0"/>
              <a:t>/</a:t>
            </a:r>
            <a:r>
              <a:rPr lang="en-US" sz="3200" dirty="0" err="1" smtClean="0"/>
              <a:t>mypy</a:t>
            </a:r>
            <a:r>
              <a:rPr lang="en-US" sz="3200" dirty="0" smtClean="0"/>
              <a:t>:</a:t>
            </a:r>
            <a:endParaRPr lang="en-US" sz="3200" dirty="0" smtClean="0">
              <a:cs typeface="Courier"/>
              <a:sym typeface="Wingdings"/>
            </a:endParaRPr>
          </a:p>
          <a:p>
            <a:pPr marL="234950" indent="-234950">
              <a:defRPr/>
            </a:pPr>
            <a:r>
              <a:rPr lang="en-US" dirty="0" smtClean="0">
                <a:cs typeface="Courier"/>
                <a:sym typeface="Wingdings"/>
              </a:rPr>
              <a:t>Step #2: use easy_install and specify the directory to put the files, e.g.</a:t>
            </a:r>
          </a:p>
          <a:p>
            <a:pPr marL="685800" lvl="1">
              <a:defRPr/>
            </a:pPr>
            <a:r>
              <a:rPr lang="en-US" sz="3200" dirty="0" smtClean="0">
                <a:sym typeface="Wingdings"/>
              </a:rPr>
              <a:t>easy_install </a:t>
            </a:r>
            <a:r>
              <a:rPr lang="en-US" sz="3200" dirty="0">
                <a:sym typeface="Wingdings"/>
              </a:rPr>
              <a:t>-d </a:t>
            </a:r>
            <a:r>
              <a:rPr lang="en-US" sz="3200" dirty="0"/>
              <a:t>~/</a:t>
            </a:r>
            <a:r>
              <a:rPr lang="en-US" sz="3200" dirty="0" err="1"/>
              <a:t>mypy</a:t>
            </a:r>
            <a:r>
              <a:rPr lang="en-US" sz="3200" dirty="0"/>
              <a:t> </a:t>
            </a:r>
            <a:r>
              <a:rPr lang="en-US" sz="3200" dirty="0" smtClean="0"/>
              <a:t>cwm</a:t>
            </a:r>
            <a:endParaRPr lang="en-US" sz="3200" dirty="0"/>
          </a:p>
          <a:p>
            <a:pPr marL="234950" indent="-234950">
              <a:defRPr/>
            </a:pPr>
            <a:endParaRPr lang="en-US" dirty="0"/>
          </a:p>
          <a:p>
            <a:pPr marL="685800" lvl="1">
              <a:defRPr/>
            </a:pPr>
            <a:endParaRPr lang="en-US" sz="3200" dirty="0" smtClean="0">
              <a:sym typeface="Wingdings"/>
            </a:endParaRPr>
          </a:p>
          <a:p>
            <a:pPr marL="57150" indent="0">
              <a:buFont typeface="Arial" charset="0"/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4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22022</TotalTime>
  <Words>458</Words>
  <Application>Microsoft Macintosh PowerPoint</Application>
  <PresentationFormat>On-screen Show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Courier</vt:lpstr>
      <vt:lpstr>ＭＳ Ｐゴシック</vt:lpstr>
      <vt:lpstr>Times New Roman</vt:lpstr>
      <vt:lpstr>Wingdings</vt:lpstr>
      <vt:lpstr>Arial</vt:lpstr>
      <vt:lpstr>Office Theme</vt:lpstr>
      <vt:lpstr>Python Hacking on UMBC GL</vt:lpstr>
      <vt:lpstr>Install Python code with pip</vt:lpstr>
      <vt:lpstr>Wait, What?  No PIP!?!</vt:lpstr>
      <vt:lpstr>Working on gl</vt:lpstr>
      <vt:lpstr>Python and PYTHONPATH</vt:lpstr>
      <vt:lpstr>491/691 Python code</vt:lpstr>
      <vt:lpstr>Using the 471 installation on gl</vt:lpstr>
      <vt:lpstr>Installing your own packages on gl</vt:lpstr>
    </vt:vector>
  </TitlesOfParts>
  <Company>UMBC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/ Intelligent Agents</dc:title>
  <dc:subject>471 Class #2, Fall 2004</dc:subject>
  <dc:creator>COGITO</dc:creator>
  <cp:lastModifiedBy>Tim Finin</cp:lastModifiedBy>
  <cp:revision>246</cp:revision>
  <cp:lastPrinted>2009-09-21T21:09:25Z</cp:lastPrinted>
  <dcterms:created xsi:type="dcterms:W3CDTF">2009-09-18T23:34:15Z</dcterms:created>
  <dcterms:modified xsi:type="dcterms:W3CDTF">2017-10-19T04:15:50Z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finin@umbc.edu</vt:lpwstr>
  </property>
  <property fmtid="{D5CDD505-2E9C-101B-9397-08002B2CF9AE}" pid="8" name="HomePage">
    <vt:lpwstr>http://umbc.edu/~finin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C:\Users\finin\teaching\AI\RN</vt:lpwstr>
  </property>
</Properties>
</file>