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pPr algn="ctr"/>
            <a:r>
              <a:rPr lang="en-US" sz="4000" b="1" dirty="0" smtClean="0"/>
              <a:t>Piece of Eden rentals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CMSC 447: TEAM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Rachel Cohen: </a:t>
            </a:r>
            <a:r>
              <a:rPr lang="en-US" sz="2800" b="0" i="1" dirty="0" smtClean="0"/>
              <a:t>Team Facilitator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Matt Walker: </a:t>
            </a:r>
            <a:r>
              <a:rPr lang="en-US" sz="2800" b="0" i="1" dirty="0" smtClean="0"/>
              <a:t>Requirements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Eric Forte: </a:t>
            </a:r>
            <a:r>
              <a:rPr lang="en-US" sz="2800" b="0" i="1" dirty="0" smtClean="0"/>
              <a:t>Design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Nick </a:t>
            </a:r>
            <a:r>
              <a:rPr lang="en-US" sz="2800" b="0" dirty="0" err="1" smtClean="0"/>
              <a:t>Keckeisen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Implementation &amp; Testing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Stephen Masterson: </a:t>
            </a:r>
            <a:r>
              <a:rPr lang="en-US" sz="2800" b="0" i="1" dirty="0" smtClean="0"/>
              <a:t>Delivery Leader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46398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Create a sharing economy system capable of supporting access to goods/services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Minimum Specifications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 smtClean="0"/>
              <a:t>Create accounts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Share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Receive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Search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Provide admin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Provide user profiles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Ensure Security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1413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28" y="1066800"/>
            <a:ext cx="7520940" cy="357984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A rental service for beachfront vacation properties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Renters → find properties for vacation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Home owners → list</a:t>
            </a:r>
            <a:r>
              <a:rPr lang="en-US" sz="2000" dirty="0"/>
              <a:t> </a:t>
            </a:r>
            <a:r>
              <a:rPr lang="en-US" sz="2000" b="0" dirty="0" smtClean="0"/>
              <a:t>your beachfront property for added income</a:t>
            </a: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Main Functions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user profile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b="0" dirty="0" smtClean="0"/>
              <a:t>Upload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Search for and view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b="0" dirty="0" smtClean="0"/>
              <a:t>Rent the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View a property on Google Maps interface</a:t>
            </a:r>
            <a:endParaRPr lang="en-US" sz="2000" b="0" dirty="0"/>
          </a:p>
          <a:p>
            <a:pPr marL="0" indent="0"/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b="0" dirty="0" smtClean="0"/>
              <a:t>Amazon Web </a:t>
            </a:r>
            <a:r>
              <a:rPr lang="en-US" sz="2000" b="0" dirty="0" smtClean="0"/>
              <a:t>Services </a:t>
            </a:r>
            <a:r>
              <a:rPr lang="en-US" sz="2000" b="0" dirty="0" smtClean="0"/>
              <a:t>for easy and reliable website hosting</a:t>
            </a:r>
          </a:p>
          <a:p>
            <a:pPr>
              <a:buFontTx/>
              <a:buChar char="-"/>
            </a:pPr>
            <a:r>
              <a:rPr lang="en-US" sz="2000" b="0" dirty="0" err="1" smtClean="0"/>
              <a:t>Django</a:t>
            </a:r>
            <a:r>
              <a:rPr lang="en-US" sz="2000" b="0" dirty="0" smtClean="0"/>
              <a:t> web framework using Python for a clean &amp; pragmatic design</a:t>
            </a:r>
          </a:p>
          <a:p>
            <a:pPr lvl="2">
              <a:buFontTx/>
              <a:buChar char="-"/>
            </a:pPr>
            <a:r>
              <a:rPr lang="en-US" sz="2000" dirty="0" smtClean="0"/>
              <a:t>Python REST API</a:t>
            </a:r>
          </a:p>
          <a:p>
            <a:pPr lvl="1">
              <a:buFontTx/>
              <a:buChar char="-"/>
            </a:pPr>
            <a:r>
              <a:rPr lang="en-US" sz="2000" dirty="0" err="1" smtClean="0"/>
              <a:t>MangoDB</a:t>
            </a:r>
            <a:r>
              <a:rPr lang="en-US" sz="2000" dirty="0" smtClean="0"/>
              <a:t> for data storage &amp; retrieval</a:t>
            </a:r>
          </a:p>
          <a:p>
            <a:pPr lvl="1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3581400" cy="573559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91105" cy="5532057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&amp; Rental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602565" cy="53241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24247" cy="543411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Maps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3878332" cy="5783817"/>
          </a:xfrm>
        </p:spPr>
      </p:pic>
    </p:spTree>
    <p:extLst>
      <p:ext uri="{BB962C8B-B14F-4D97-AF65-F5344CB8AC3E}">
        <p14:creationId xmlns:p14="http://schemas.microsoft.com/office/powerpoint/2010/main" val="429061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</TotalTime>
  <Words>168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Tunga</vt:lpstr>
      <vt:lpstr>Wingdings</vt:lpstr>
      <vt:lpstr>Angles</vt:lpstr>
      <vt:lpstr>Piece of Eden rentals</vt:lpstr>
      <vt:lpstr>THE TEAM</vt:lpstr>
      <vt:lpstr>The Assignment</vt:lpstr>
      <vt:lpstr>Our web application</vt:lpstr>
      <vt:lpstr>PowerPoint Presentation</vt:lpstr>
      <vt:lpstr>Design technologies</vt:lpstr>
      <vt:lpstr>Home &amp; Rental pages</vt:lpstr>
      <vt:lpstr>Search &amp; Maps pages</vt:lpstr>
      <vt:lpstr>User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7</cp:revision>
  <dcterms:created xsi:type="dcterms:W3CDTF">2016-03-07T17:39:21Z</dcterms:created>
  <dcterms:modified xsi:type="dcterms:W3CDTF">2016-05-04T16:09:02Z</dcterms:modified>
</cp:coreProperties>
</file>