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400413"/>
            <a:ext cx="5648623" cy="1204306"/>
          </a:xfrm>
        </p:spPr>
        <p:txBody>
          <a:bodyPr/>
          <a:lstStyle/>
          <a:p>
            <a:r>
              <a:rPr lang="en-US" sz="4000" dirty="0" smtClean="0"/>
              <a:t>Piece of Eden rentals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5643" y="2136286"/>
            <a:ext cx="6690529" cy="476209"/>
          </a:xfrm>
        </p:spPr>
        <p:txBody>
          <a:bodyPr>
            <a:noAutofit/>
          </a:bodyPr>
          <a:lstStyle/>
          <a:p>
            <a:r>
              <a:rPr lang="en-US" dirty="0" smtClean="0"/>
              <a:t>Rachel Cohen, Eric forte, Nick </a:t>
            </a:r>
            <a:r>
              <a:rPr lang="en-US" dirty="0" err="1" smtClean="0"/>
              <a:t>keckeisen</a:t>
            </a:r>
            <a:r>
              <a:rPr lang="en-US" dirty="0" smtClean="0"/>
              <a:t> Stephen </a:t>
            </a:r>
            <a:r>
              <a:rPr lang="en-US" dirty="0" err="1" smtClean="0"/>
              <a:t>masterson</a:t>
            </a:r>
            <a:r>
              <a:rPr lang="en-US" dirty="0" smtClean="0"/>
              <a:t>, Matthew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Our 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800" dirty="0" smtClean="0"/>
              <a:t>A </a:t>
            </a:r>
            <a:r>
              <a:rPr lang="en-US" sz="2800" dirty="0" smtClean="0"/>
              <a:t>rental service for beachfront vacation properties</a:t>
            </a:r>
          </a:p>
          <a:p>
            <a:pPr>
              <a:buFontTx/>
              <a:buChar char="-"/>
            </a:pPr>
            <a:r>
              <a:rPr lang="en-US" sz="2800" dirty="0" smtClean="0"/>
              <a:t>Main Functions: </a:t>
            </a:r>
          </a:p>
          <a:p>
            <a:pPr lvl="2"/>
            <a:r>
              <a:rPr lang="en-US" sz="2800" dirty="0" smtClean="0"/>
              <a:t>Create a user profile </a:t>
            </a:r>
          </a:p>
          <a:p>
            <a:pPr lvl="2"/>
            <a:r>
              <a:rPr lang="en-US" sz="2800" dirty="0" smtClean="0"/>
              <a:t>Upload a property</a:t>
            </a:r>
          </a:p>
          <a:p>
            <a:pPr lvl="2"/>
            <a:r>
              <a:rPr lang="en-US" sz="2800" dirty="0" smtClean="0"/>
              <a:t>Search for and view a property</a:t>
            </a:r>
          </a:p>
          <a:p>
            <a:pPr lvl="2"/>
            <a:r>
              <a:rPr lang="en-US" sz="2800" dirty="0" smtClean="0"/>
              <a:t>Renting a property</a:t>
            </a:r>
          </a:p>
          <a:p>
            <a:pPr lvl="2"/>
            <a:r>
              <a:rPr lang="en-US" sz="2800" dirty="0" smtClean="0"/>
              <a:t>View a property on the Google Maps interface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technologies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11" y="1371600"/>
            <a:ext cx="7520940" cy="357984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dirty="0" smtClean="0"/>
              <a:t>AWS for </a:t>
            </a:r>
            <a:r>
              <a:rPr lang="en-US" sz="2800" dirty="0" smtClean="0"/>
              <a:t>easy and reliable website hosting</a:t>
            </a:r>
          </a:p>
          <a:p>
            <a:pPr>
              <a:buFontTx/>
              <a:buChar char="-"/>
            </a:pPr>
            <a:r>
              <a:rPr lang="en-US" sz="2800" dirty="0" smtClean="0"/>
              <a:t>Django </a:t>
            </a:r>
            <a:r>
              <a:rPr lang="en-US" sz="2800" dirty="0" smtClean="0"/>
              <a:t>Web </a:t>
            </a:r>
            <a:r>
              <a:rPr lang="en-US" sz="2800" dirty="0" smtClean="0"/>
              <a:t>Fr</a:t>
            </a:r>
            <a:r>
              <a:rPr lang="en-US" sz="2800" dirty="0" smtClean="0"/>
              <a:t>amework </a:t>
            </a:r>
            <a:r>
              <a:rPr lang="en-US" sz="2800" dirty="0" smtClean="0"/>
              <a:t>using Python </a:t>
            </a:r>
            <a:r>
              <a:rPr lang="en-US" sz="2800" dirty="0" smtClean="0"/>
              <a:t>for a clean design</a:t>
            </a:r>
          </a:p>
          <a:p>
            <a:pPr lvl="2">
              <a:buFontTx/>
              <a:buChar char="-"/>
            </a:pPr>
            <a:r>
              <a:rPr lang="en-US" sz="2000" dirty="0" smtClean="0"/>
              <a:t>Python </a:t>
            </a:r>
            <a:r>
              <a:rPr lang="en-US" sz="2000" dirty="0" smtClean="0"/>
              <a:t>REST </a:t>
            </a:r>
            <a:r>
              <a:rPr lang="en-US" sz="2000" dirty="0" smtClean="0"/>
              <a:t>API to communicate with the database to retrieve information to display in the UI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800" b="1" dirty="0" smtClean="0"/>
              <a:t>MongoDB </a:t>
            </a:r>
            <a:r>
              <a:rPr lang="en-US" sz="2800" b="1" dirty="0" smtClean="0"/>
              <a:t>for data storage </a:t>
            </a:r>
            <a:r>
              <a:rPr lang="en-US" sz="2800" b="1" dirty="0" smtClean="0"/>
              <a:t>and </a:t>
            </a:r>
            <a:r>
              <a:rPr lang="en-US" sz="2800" b="1" dirty="0" smtClean="0"/>
              <a:t>retrieval</a:t>
            </a:r>
            <a:endParaRPr lang="en-US" sz="2800" b="1" dirty="0" smtClean="0"/>
          </a:p>
          <a:p>
            <a:pPr lvl="1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67400"/>
          </a:xfrm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4030"/>
            <a:ext cx="7520940" cy="2286000"/>
          </a:xfrm>
        </p:spPr>
        <p:txBody>
          <a:bodyPr/>
          <a:lstStyle/>
          <a:p>
            <a:pPr algn="ctr"/>
            <a:r>
              <a:rPr lang="en-US" sz="7200" dirty="0" smtClean="0"/>
              <a:t>	Let’s Demo!</a:t>
            </a:r>
            <a:endParaRPr lang="en-US" sz="7200" dirty="0"/>
          </a:p>
        </p:txBody>
      </p:sp>
      <p:pic>
        <p:nvPicPr>
          <p:cNvPr id="1026" name="Picture 2" descr="http://images.clipartpanda.com/thumbs-up-clipart-white-thumbs-up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81200"/>
            <a:ext cx="22288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79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</TotalTime>
  <Words>94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Book</vt:lpstr>
      <vt:lpstr>Franklin Gothic Medium</vt:lpstr>
      <vt:lpstr>Tunga</vt:lpstr>
      <vt:lpstr>Wingdings</vt:lpstr>
      <vt:lpstr>Angles</vt:lpstr>
      <vt:lpstr>Piece of Eden rentals</vt:lpstr>
      <vt:lpstr>Our web Application</vt:lpstr>
      <vt:lpstr>Design technologies</vt:lpstr>
      <vt:lpstr>PowerPoint Presentation</vt:lpstr>
      <vt:lpstr> Let’s Demo!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Rachel Cohen</cp:lastModifiedBy>
  <cp:revision>6</cp:revision>
  <dcterms:created xsi:type="dcterms:W3CDTF">2016-03-07T17:39:21Z</dcterms:created>
  <dcterms:modified xsi:type="dcterms:W3CDTF">2016-04-14T16:03:39Z</dcterms:modified>
</cp:coreProperties>
</file>