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3" r:id="rId4"/>
    <p:sldId id="257" r:id="rId5"/>
    <p:sldId id="265" r:id="rId6"/>
    <p:sldId id="258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062F4E-9E6B-44DD-A174-96575161A5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28600"/>
            <a:ext cx="487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PIECE OF EDEN RENTALS</a:t>
            </a:r>
          </a:p>
          <a:p>
            <a:pPr algn="ctr"/>
            <a:endParaRPr lang="en-US" dirty="0"/>
          </a:p>
          <a:p>
            <a:pPr algn="ctr"/>
            <a:r>
              <a:rPr lang="en-US" sz="3200" dirty="0" smtClean="0"/>
              <a:t>Team 3</a:t>
            </a:r>
          </a:p>
          <a:p>
            <a:pPr algn="ctr"/>
            <a:r>
              <a:rPr lang="en-US" sz="3200" dirty="0" smtClean="0"/>
              <a:t>CMSC 447 </a:t>
            </a:r>
          </a:p>
          <a:p>
            <a:pPr algn="ctr"/>
            <a:r>
              <a:rPr lang="en-US" sz="3200" dirty="0" smtClean="0"/>
              <a:t>Spring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TEAM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Rachel Cohen</a:t>
            </a:r>
            <a:r>
              <a:rPr lang="en-US" sz="2800" b="0" dirty="0" smtClean="0"/>
              <a:t>: </a:t>
            </a:r>
            <a:r>
              <a:rPr lang="en-US" sz="2800" b="0" i="1" dirty="0" smtClean="0"/>
              <a:t>Team Facilitator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Matt Walker</a:t>
            </a:r>
            <a:r>
              <a:rPr lang="en-US" sz="2800" b="0" dirty="0" smtClean="0"/>
              <a:t>: </a:t>
            </a:r>
            <a:r>
              <a:rPr lang="en-US" sz="2800" b="0" i="1" dirty="0" smtClean="0"/>
              <a:t>Requirements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Eric Forte</a:t>
            </a:r>
            <a:r>
              <a:rPr lang="en-US" sz="2800" b="0" dirty="0" smtClean="0"/>
              <a:t>: </a:t>
            </a:r>
            <a:r>
              <a:rPr lang="en-US" sz="2800" b="0" i="1" dirty="0" smtClean="0"/>
              <a:t>Design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Nick </a:t>
            </a:r>
            <a:r>
              <a:rPr lang="en-US" sz="2800" dirty="0" err="1" smtClean="0"/>
              <a:t>Keckeisen</a:t>
            </a:r>
            <a:r>
              <a:rPr lang="en-US" sz="2800" b="0" dirty="0" smtClean="0"/>
              <a:t>: </a:t>
            </a:r>
            <a:r>
              <a:rPr lang="en-US" sz="2800" b="0" i="1" dirty="0" smtClean="0"/>
              <a:t>Implementation &amp; Testing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Stephen Masterson</a:t>
            </a:r>
            <a:r>
              <a:rPr lang="en-US" sz="2800" b="0" dirty="0" smtClean="0"/>
              <a:t>: </a:t>
            </a:r>
            <a:r>
              <a:rPr lang="en-US" sz="2800" b="0" i="1" dirty="0" smtClean="0"/>
              <a:t>Delivery Leader</a:t>
            </a:r>
            <a:endParaRPr lang="en-US" sz="2800" b="0" i="1" dirty="0"/>
          </a:p>
        </p:txBody>
      </p:sp>
    </p:spTree>
    <p:extLst>
      <p:ext uri="{BB962C8B-B14F-4D97-AF65-F5344CB8AC3E}">
        <p14:creationId xmlns:p14="http://schemas.microsoft.com/office/powerpoint/2010/main" val="246398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Assignment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dirty="0" smtClean="0"/>
              <a:t>Create a sharing economy system capable of supporting access to goods/services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 smtClean="0"/>
              <a:t>Minimum Specifications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Create accounts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Share good/service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Receive good/service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Search feature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Provide admin users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Provide user profiles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Ensure Security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114135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Our web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28" y="1066800"/>
            <a:ext cx="7520940" cy="357984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 smtClean="0"/>
              <a:t>A rental service for beachfront vacation properties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Renters → find properties for vacation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Home owners → list</a:t>
            </a:r>
            <a:r>
              <a:rPr lang="en-US" sz="2200" dirty="0"/>
              <a:t> </a:t>
            </a:r>
            <a:r>
              <a:rPr lang="en-US" sz="2200" b="0" dirty="0" smtClean="0"/>
              <a:t>your beachfront property for added income</a:t>
            </a:r>
            <a:endParaRPr lang="en-US" sz="22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dirty="0" smtClean="0"/>
              <a:t>Main Functions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Create a user profile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200" b="0" dirty="0" smtClean="0"/>
              <a:t>Upload a property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Search for and view a property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200" b="0" dirty="0" smtClean="0"/>
              <a:t>Rent the property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View a property on Google Maps interface</a:t>
            </a:r>
          </a:p>
          <a:p>
            <a:pPr marL="573786" lvl="3" indent="-285750">
              <a:buFont typeface="Arial" panose="020B0604020202020204" pitchFamily="34" charset="0"/>
              <a:buChar char="•"/>
            </a:pPr>
            <a:r>
              <a:rPr lang="en-US" sz="2200" b="0" dirty="0" smtClean="0"/>
              <a:t>Protected admin page</a:t>
            </a:r>
            <a:endParaRPr lang="en-US" sz="2200" b="0" dirty="0"/>
          </a:p>
          <a:p>
            <a:pPr marL="0" indent="0"/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8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Design technologies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00628"/>
            <a:ext cx="7962900" cy="3962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dirty="0" smtClean="0"/>
              <a:t>Django Web Framework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b="0" dirty="0" smtClean="0"/>
              <a:t> </a:t>
            </a:r>
            <a:r>
              <a:rPr lang="en-US" sz="2000" b="0" dirty="0" smtClean="0"/>
              <a:t>Python logic and MVC architectural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 smtClean="0"/>
              <a:t>SQLite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 err="1" smtClean="0"/>
              <a:t>skelJS</a:t>
            </a:r>
            <a:endParaRPr lang="en-US" sz="2800" b="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000" dirty="0" smtClean="0"/>
              <a:t>Front-end JavaScript framework for responsive layouts</a:t>
            </a: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8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0" indent="0"/>
            <a:endParaRPr lang="en-US" sz="2800" b="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1" y="2714824"/>
            <a:ext cx="3155470" cy="3155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842" y="3522091"/>
            <a:ext cx="1888107" cy="1540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940085"/>
            <a:ext cx="2333951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6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25718"/>
          </a:xfrm>
        </p:spPr>
      </p:pic>
    </p:spTree>
    <p:extLst>
      <p:ext uri="{BB962C8B-B14F-4D97-AF65-F5344CB8AC3E}">
        <p14:creationId xmlns:p14="http://schemas.microsoft.com/office/powerpoint/2010/main" val="37373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Demo Time!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44" y="1726739"/>
            <a:ext cx="1826936" cy="2326610"/>
          </a:xfrm>
        </p:spPr>
      </p:pic>
    </p:spTree>
    <p:extLst>
      <p:ext uri="{BB962C8B-B14F-4D97-AF65-F5344CB8AC3E}">
        <p14:creationId xmlns:p14="http://schemas.microsoft.com/office/powerpoint/2010/main" val="411876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171</TotalTime>
  <Words>156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Franklin Gothic Book</vt:lpstr>
      <vt:lpstr>Franklin Gothic Medium</vt:lpstr>
      <vt:lpstr>Tunga</vt:lpstr>
      <vt:lpstr>Wingdings</vt:lpstr>
      <vt:lpstr>Angles</vt:lpstr>
      <vt:lpstr>PowerPoint Presentation</vt:lpstr>
      <vt:lpstr>THE TEAM</vt:lpstr>
      <vt:lpstr>The Assignment</vt:lpstr>
      <vt:lpstr>Our web application</vt:lpstr>
      <vt:lpstr>Design technologies</vt:lpstr>
      <vt:lpstr>PowerPoint Presentation</vt:lpstr>
      <vt:lpstr>Demo Time!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Piece of Eden rentals</dc:title>
  <dc:creator>Stephen</dc:creator>
  <cp:lastModifiedBy>Rachel Cohen</cp:lastModifiedBy>
  <cp:revision>18</cp:revision>
  <dcterms:created xsi:type="dcterms:W3CDTF">2016-03-07T17:39:21Z</dcterms:created>
  <dcterms:modified xsi:type="dcterms:W3CDTF">2016-05-04T18:14:34Z</dcterms:modified>
</cp:coreProperties>
</file>