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63" r:id="rId4"/>
    <p:sldId id="257" r:id="rId5"/>
    <p:sldId id="265" r:id="rId6"/>
    <p:sldId id="258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72" y="3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F4E-9E6B-44DD-A174-96575161A5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F4E-9E6B-44DD-A174-96575161A5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F4E-9E6B-44DD-A174-96575161A5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F4E-9E6B-44DD-A174-96575161A5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F4E-9E6B-44DD-A174-96575161A5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F4E-9E6B-44DD-A174-96575161A5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F4E-9E6B-44DD-A174-96575161A5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F4E-9E6B-44DD-A174-96575161A5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F4E-9E6B-44DD-A174-96575161A5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F4E-9E6B-44DD-A174-96575161A5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F4E-9E6B-44DD-A174-96575161A5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0062F4E-9E6B-44DD-A174-96575161A5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540471" y="1400413"/>
            <a:ext cx="5648623" cy="1204306"/>
          </a:xfrm>
        </p:spPr>
        <p:txBody>
          <a:bodyPr/>
          <a:lstStyle/>
          <a:p>
            <a:pPr algn="ctr"/>
            <a:r>
              <a:rPr lang="en-US" sz="4000" b="1" dirty="0" smtClean="0"/>
              <a:t>Piece of Eden rentals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915643" y="2136286"/>
            <a:ext cx="6690529" cy="476209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CMSC 447: TEAM 3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0097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THE TEAM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Rachel Cohen</a:t>
            </a:r>
            <a:r>
              <a:rPr lang="en-US" sz="2800" b="0" dirty="0" smtClean="0"/>
              <a:t>: </a:t>
            </a:r>
            <a:r>
              <a:rPr lang="en-US" sz="2800" b="0" i="1" dirty="0" smtClean="0"/>
              <a:t>Team Facilitator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Matt Walker</a:t>
            </a:r>
            <a:r>
              <a:rPr lang="en-US" sz="2800" b="0" dirty="0" smtClean="0"/>
              <a:t>: </a:t>
            </a:r>
            <a:r>
              <a:rPr lang="en-US" sz="2800" b="0" i="1" dirty="0" smtClean="0"/>
              <a:t>Requirements Leader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Eric Forte</a:t>
            </a:r>
            <a:r>
              <a:rPr lang="en-US" sz="2800" b="0" dirty="0" smtClean="0"/>
              <a:t>: </a:t>
            </a:r>
            <a:r>
              <a:rPr lang="en-US" sz="2800" b="0" i="1" dirty="0" smtClean="0"/>
              <a:t>Design Leader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Nick </a:t>
            </a:r>
            <a:r>
              <a:rPr lang="en-US" sz="2800" dirty="0" err="1" smtClean="0"/>
              <a:t>Keckeisen</a:t>
            </a:r>
            <a:r>
              <a:rPr lang="en-US" sz="2800" b="0" dirty="0" smtClean="0"/>
              <a:t>: </a:t>
            </a:r>
            <a:r>
              <a:rPr lang="en-US" sz="2800" b="0" i="1" dirty="0" smtClean="0"/>
              <a:t>Implementation &amp; Testing Leader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Stephen Masterson</a:t>
            </a:r>
            <a:r>
              <a:rPr lang="en-US" sz="2800" b="0" dirty="0" smtClean="0"/>
              <a:t>: </a:t>
            </a:r>
            <a:r>
              <a:rPr lang="en-US" sz="2800" b="0" i="1" dirty="0" smtClean="0"/>
              <a:t>Delivery Leader</a:t>
            </a:r>
            <a:endParaRPr lang="en-US" sz="2800" b="0" i="1" dirty="0"/>
          </a:p>
        </p:txBody>
      </p:sp>
    </p:spTree>
    <p:extLst>
      <p:ext uri="{BB962C8B-B14F-4D97-AF65-F5344CB8AC3E}">
        <p14:creationId xmlns:p14="http://schemas.microsoft.com/office/powerpoint/2010/main" val="2463985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The Assignment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0" dirty="0" smtClean="0"/>
              <a:t>Create a sharing economy system capable of supporting access to goods/services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dirty="0" smtClean="0"/>
              <a:t>Minimum Specifications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400" dirty="0" smtClean="0"/>
              <a:t>Create accounts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Share good/service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Receive good/service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Search feature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Provide admin users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Provide user profiles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Ensure Security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sz="2800" b="0" dirty="0" smtClean="0"/>
          </a:p>
        </p:txBody>
      </p:sp>
    </p:spTree>
    <p:extLst>
      <p:ext uri="{BB962C8B-B14F-4D97-AF65-F5344CB8AC3E}">
        <p14:creationId xmlns:p14="http://schemas.microsoft.com/office/powerpoint/2010/main" val="1141356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Our web application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28" y="1066800"/>
            <a:ext cx="7520940" cy="3579849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 smtClean="0"/>
              <a:t>A rental service for beachfront vacation properties</a:t>
            </a:r>
          </a:p>
          <a:p>
            <a:pPr marL="573786" lvl="3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Renters → find properties for vacation</a:t>
            </a:r>
          </a:p>
          <a:p>
            <a:pPr marL="573786" lvl="3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Home owners → list</a:t>
            </a:r>
            <a:r>
              <a:rPr lang="en-US" sz="2000" dirty="0"/>
              <a:t> </a:t>
            </a:r>
            <a:r>
              <a:rPr lang="en-US" sz="2000" b="0" dirty="0" smtClean="0"/>
              <a:t>your beachfront property for added income</a:t>
            </a:r>
            <a:endParaRPr lang="en-US" sz="20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 smtClean="0"/>
              <a:t>Main Functions</a:t>
            </a:r>
          </a:p>
          <a:p>
            <a:pPr marL="573786" lvl="3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Create a user profile</a:t>
            </a:r>
          </a:p>
          <a:p>
            <a:pPr marL="573786" lvl="3" indent="-285750">
              <a:buFont typeface="Arial" panose="020B0604020202020204" pitchFamily="34" charset="0"/>
              <a:buChar char="•"/>
            </a:pPr>
            <a:r>
              <a:rPr lang="en-US" sz="2000" b="0" dirty="0" smtClean="0"/>
              <a:t>Upload a property</a:t>
            </a:r>
          </a:p>
          <a:p>
            <a:pPr marL="573786" lvl="3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Search for and view a property</a:t>
            </a:r>
          </a:p>
          <a:p>
            <a:pPr marL="573786" lvl="3" indent="-285750">
              <a:buFont typeface="Arial" panose="020B0604020202020204" pitchFamily="34" charset="0"/>
              <a:buChar char="•"/>
            </a:pPr>
            <a:r>
              <a:rPr lang="en-US" sz="2000" b="0" dirty="0" smtClean="0"/>
              <a:t>Rent the property</a:t>
            </a:r>
          </a:p>
          <a:p>
            <a:pPr marL="573786" lvl="3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View a property on Google Maps interface</a:t>
            </a:r>
            <a:endParaRPr lang="en-US" sz="2000" b="0" dirty="0"/>
          </a:p>
          <a:p>
            <a:pPr marL="0" indent="0"/>
            <a:endParaRPr lang="en-US" dirty="0" smtClean="0"/>
          </a:p>
          <a:p>
            <a:pPr lvl="1">
              <a:buFontTx/>
              <a:buChar char="-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089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Design technologies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00628"/>
            <a:ext cx="7734300" cy="377617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0" dirty="0" smtClean="0"/>
              <a:t>Amazon Web Services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dirty="0" smtClean="0"/>
              <a:t>Django Web Framework using Python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dirty="0" smtClean="0"/>
              <a:t>SQLite Database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b="0" dirty="0"/>
          </a:p>
          <a:p>
            <a:pPr marL="0" indent="0"/>
            <a:endParaRPr lang="en-US" sz="2800" b="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42" y="2615103"/>
            <a:ext cx="2447925" cy="2447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736" y="1838815"/>
            <a:ext cx="4000500" cy="4000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597" y="2781008"/>
            <a:ext cx="2095792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466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733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Demo Time!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44" y="1726739"/>
            <a:ext cx="1826936" cy="2326610"/>
          </a:xfrm>
        </p:spPr>
      </p:pic>
    </p:spTree>
    <p:extLst>
      <p:ext uri="{BB962C8B-B14F-4D97-AF65-F5344CB8AC3E}">
        <p14:creationId xmlns:p14="http://schemas.microsoft.com/office/powerpoint/2010/main" val="4118769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57</TotalTime>
  <Words>142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Franklin Gothic Book</vt:lpstr>
      <vt:lpstr>Franklin Gothic Medium</vt:lpstr>
      <vt:lpstr>Tunga</vt:lpstr>
      <vt:lpstr>Wingdings</vt:lpstr>
      <vt:lpstr>Angles</vt:lpstr>
      <vt:lpstr>Piece of Eden rentals</vt:lpstr>
      <vt:lpstr>THE TEAM</vt:lpstr>
      <vt:lpstr>The Assignment</vt:lpstr>
      <vt:lpstr>Our web application</vt:lpstr>
      <vt:lpstr>Design technologies</vt:lpstr>
      <vt:lpstr>PowerPoint Presentation</vt:lpstr>
      <vt:lpstr>Demo Time!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Piece of Eden rentals</dc:title>
  <dc:creator>Stephen</dc:creator>
  <cp:lastModifiedBy>Rachel Cohen</cp:lastModifiedBy>
  <cp:revision>9</cp:revision>
  <dcterms:created xsi:type="dcterms:W3CDTF">2016-03-07T17:39:21Z</dcterms:created>
  <dcterms:modified xsi:type="dcterms:W3CDTF">2016-05-04T16:20:28Z</dcterms:modified>
</cp:coreProperties>
</file>