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65" r:id="rId6"/>
    <p:sldId id="25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86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PIECE OF EDEN RENTALS</a:t>
            </a:r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Team 3</a:t>
            </a:r>
          </a:p>
          <a:p>
            <a:pPr algn="ctr"/>
            <a:r>
              <a:rPr lang="en-US" sz="3200" dirty="0" smtClean="0"/>
              <a:t>CMSC 447 </a:t>
            </a:r>
          </a:p>
          <a:p>
            <a:pPr algn="ctr"/>
            <a:r>
              <a:rPr lang="en-US" sz="3200" dirty="0" smtClean="0"/>
              <a:t>Spring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Rachel Cohen: </a:t>
            </a:r>
            <a:r>
              <a:rPr lang="en-US" sz="2800" b="0" i="1" dirty="0" smtClean="0"/>
              <a:t>Team Facilitator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Matt Walker: </a:t>
            </a:r>
            <a:r>
              <a:rPr lang="en-US" sz="2800" b="0" i="1" dirty="0" smtClean="0"/>
              <a:t>Requirements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Eric Forte: </a:t>
            </a:r>
            <a:r>
              <a:rPr lang="en-US" sz="2800" b="0" i="1" dirty="0" smtClean="0"/>
              <a:t>Design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Nick </a:t>
            </a:r>
            <a:r>
              <a:rPr lang="en-US" sz="2800" b="0" dirty="0" err="1" smtClean="0"/>
              <a:t>Keckeisen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Implementation &amp; Testing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Stephen Masterson: </a:t>
            </a:r>
            <a:r>
              <a:rPr lang="en-US" sz="2800" b="0" i="1" dirty="0" smtClean="0"/>
              <a:t>Delivery Leader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639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a sharing economy system capable of supporting access to goods/services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Minimum Specifications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Create accounts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Share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Receive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Search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admin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user profiles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Ensure Security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1413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Home owners → list</a:t>
            </a:r>
            <a:r>
              <a:rPr lang="en-US" sz="2200" dirty="0"/>
              <a:t> </a:t>
            </a:r>
            <a:r>
              <a:rPr lang="en-US" sz="2200" b="0" dirty="0" smtClean="0"/>
              <a:t>your beachfront property for added income</a:t>
            </a:r>
            <a:endParaRPr lang="en-US" sz="2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View a property on Google Maps interface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Protected admin page</a:t>
            </a:r>
            <a:endParaRPr lang="en-US" sz="22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962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Django Web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0" dirty="0" smtClean="0"/>
              <a:t> </a:t>
            </a:r>
            <a:r>
              <a:rPr lang="en-US" sz="2000" b="0" dirty="0" smtClean="0"/>
              <a:t>Python logic and MVC architectural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SQLite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err="1" smtClean="0"/>
              <a:t>skelJS</a:t>
            </a:r>
            <a:endParaRPr lang="en-US" sz="2800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000" dirty="0" smtClean="0"/>
              <a:t>Front-end JavaScript framework for responsive layouts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0" indent="0"/>
            <a:endParaRPr lang="en-US" sz="28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12221"/>
            <a:ext cx="2534432" cy="253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32" y="3522091"/>
            <a:ext cx="1888107" cy="154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39" y="4003914"/>
            <a:ext cx="2262575" cy="704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93" y="4012724"/>
            <a:ext cx="2476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Time!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44" y="1726739"/>
            <a:ext cx="1826936" cy="2326610"/>
          </a:xfrm>
        </p:spPr>
      </p:pic>
    </p:spTree>
    <p:extLst>
      <p:ext uri="{BB962C8B-B14F-4D97-AF65-F5344CB8AC3E}">
        <p14:creationId xmlns:p14="http://schemas.microsoft.com/office/powerpoint/2010/main" val="4118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198</TotalTime>
  <Words>156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</vt:lpstr>
      <vt:lpstr>The Assignment</vt:lpstr>
      <vt:lpstr>Our web application</vt:lpstr>
      <vt:lpstr>Design technologies</vt:lpstr>
      <vt:lpstr>PowerPoint Presentation</vt:lpstr>
      <vt:lpstr>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22</cp:revision>
  <dcterms:created xsi:type="dcterms:W3CDTF">2016-03-07T17:39:21Z</dcterms:created>
  <dcterms:modified xsi:type="dcterms:W3CDTF">2016-05-05T15:04:22Z</dcterms:modified>
</cp:coreProperties>
</file>